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2"/>
  </p:notesMasterIdLst>
  <p:sldIdLst>
    <p:sldId id="312" r:id="rId2"/>
    <p:sldId id="256" r:id="rId3"/>
    <p:sldId id="261" r:id="rId4"/>
    <p:sldId id="315" r:id="rId5"/>
    <p:sldId id="316" r:id="rId6"/>
    <p:sldId id="317" r:id="rId7"/>
    <p:sldId id="319" r:id="rId8"/>
    <p:sldId id="328" r:id="rId9"/>
    <p:sldId id="321" r:id="rId10"/>
    <p:sldId id="331" r:id="rId11"/>
    <p:sldId id="332" r:id="rId12"/>
    <p:sldId id="333" r:id="rId13"/>
    <p:sldId id="322" r:id="rId14"/>
    <p:sldId id="325" r:id="rId15"/>
    <p:sldId id="326" r:id="rId16"/>
    <p:sldId id="327" r:id="rId17"/>
    <p:sldId id="323" r:id="rId18"/>
    <p:sldId id="330" r:id="rId19"/>
    <p:sldId id="324" r:id="rId20"/>
    <p:sldId id="271" r:id="rId21"/>
  </p:sldIdLst>
  <p:sldSz cx="9144000" cy="5143500" type="screen16x9"/>
  <p:notesSz cx="6858000" cy="9144000"/>
  <p:embeddedFontLst>
    <p:embeddedFont>
      <p:font typeface="Commissioner" panose="020B0604020202020204" charset="0"/>
      <p:regular r:id="rId23"/>
    </p:embeddedFont>
    <p:embeddedFont>
      <p:font typeface="Golos Text" panose="020B0604020202020204" charset="0"/>
      <p:regular r:id="rId24"/>
    </p:embeddedFont>
    <p:embeddedFont>
      <p:font typeface="Golos Text SemiBold" panose="020B0604020202020204" charset="0"/>
      <p:regular r:id="rId25"/>
    </p:embeddedFont>
    <p:embeddedFont>
      <p:font typeface="Times New Roman Bold" panose="02020803070505020304" pitchFamily="18" charset="0"/>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extLst>
    <p:ext uri="{521415D9-36F7-43E2-AB2F-B90AF26B5E84}">
      <p14:sectionLst xmlns:p14="http://schemas.microsoft.com/office/powerpoint/2010/main">
        <p14:section name="Default Section" id="{5665CD8B-DDA8-41BC-9364-BFB4E30808E7}">
          <p14:sldIdLst>
            <p14:sldId id="312"/>
            <p14:sldId id="256"/>
            <p14:sldId id="261"/>
            <p14:sldId id="315"/>
            <p14:sldId id="316"/>
            <p14:sldId id="317"/>
            <p14:sldId id="319"/>
            <p14:sldId id="328"/>
            <p14:sldId id="321"/>
            <p14:sldId id="331"/>
            <p14:sldId id="332"/>
            <p14:sldId id="333"/>
            <p14:sldId id="322"/>
            <p14:sldId id="325"/>
            <p14:sldId id="326"/>
            <p14:sldId id="327"/>
            <p14:sldId id="323"/>
          </p14:sldIdLst>
        </p14:section>
        <p14:section name="Untitled Section" id="{AD4EF4FB-23A5-4C71-9A21-036E8882A7B1}">
          <p14:sldIdLst>
            <p14:sldId id="330"/>
            <p14:sldId id="324"/>
            <p14:sldId id="27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50"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GA SRIJA" userId="ccb860c5468cf7ce" providerId="LiveId" clId="{33E46FA6-0BDE-432B-B9DF-17805EF66218}"/>
    <pc:docChg chg="undo redo custSel addSld delSld modSld sldOrd addSection modSection">
      <pc:chgData name="GANGA SRIJA" userId="ccb860c5468cf7ce" providerId="LiveId" clId="{33E46FA6-0BDE-432B-B9DF-17805EF66218}" dt="2024-11-13T16:54:22.556" v="1053" actId="20577"/>
      <pc:docMkLst>
        <pc:docMk/>
      </pc:docMkLst>
      <pc:sldChg chg="modSp mod">
        <pc:chgData name="GANGA SRIJA" userId="ccb860c5468cf7ce" providerId="LiveId" clId="{33E46FA6-0BDE-432B-B9DF-17805EF66218}" dt="2024-10-19T06:43:13.281" v="546" actId="20577"/>
        <pc:sldMkLst>
          <pc:docMk/>
          <pc:sldMk cId="0" sldId="261"/>
        </pc:sldMkLst>
        <pc:spChg chg="mod">
          <ac:chgData name="GANGA SRIJA" userId="ccb860c5468cf7ce" providerId="LiveId" clId="{33E46FA6-0BDE-432B-B9DF-17805EF66218}" dt="2024-10-19T06:43:13.281" v="546" actId="20577"/>
          <ac:spMkLst>
            <pc:docMk/>
            <pc:sldMk cId="0" sldId="261"/>
            <ac:spMk id="343" creationId="{00000000-0000-0000-0000-000000000000}"/>
          </ac:spMkLst>
        </pc:spChg>
      </pc:sldChg>
      <pc:sldChg chg="modSp mod">
        <pc:chgData name="GANGA SRIJA" userId="ccb860c5468cf7ce" providerId="LiveId" clId="{33E46FA6-0BDE-432B-B9DF-17805EF66218}" dt="2024-10-18T05:25:58.942" v="97" actId="20577"/>
        <pc:sldMkLst>
          <pc:docMk/>
          <pc:sldMk cId="0" sldId="312"/>
        </pc:sldMkLst>
        <pc:spChg chg="mod">
          <ac:chgData name="GANGA SRIJA" userId="ccb860c5468cf7ce" providerId="LiveId" clId="{33E46FA6-0BDE-432B-B9DF-17805EF66218}" dt="2024-10-18T05:25:58.942" v="97" actId="20577"/>
          <ac:spMkLst>
            <pc:docMk/>
            <pc:sldMk cId="0" sldId="312"/>
            <ac:spMk id="11" creationId="{00000000-0000-0000-0000-000000000000}"/>
          </ac:spMkLst>
        </pc:spChg>
      </pc:sldChg>
      <pc:sldChg chg="addSp delSp modSp mod">
        <pc:chgData name="GANGA SRIJA" userId="ccb860c5468cf7ce" providerId="LiveId" clId="{33E46FA6-0BDE-432B-B9DF-17805EF66218}" dt="2024-10-18T17:10:29.305" v="268" actId="12"/>
        <pc:sldMkLst>
          <pc:docMk/>
          <pc:sldMk cId="0" sldId="316"/>
        </pc:sldMkLst>
        <pc:spChg chg="add del mod">
          <ac:chgData name="GANGA SRIJA" userId="ccb860c5468cf7ce" providerId="LiveId" clId="{33E46FA6-0BDE-432B-B9DF-17805EF66218}" dt="2024-10-18T17:10:29.305" v="268" actId="12"/>
          <ac:spMkLst>
            <pc:docMk/>
            <pc:sldMk cId="0" sldId="316"/>
            <ac:spMk id="343" creationId="{00000000-0000-0000-0000-000000000000}"/>
          </ac:spMkLst>
        </pc:spChg>
      </pc:sldChg>
      <pc:sldChg chg="modSp mod">
        <pc:chgData name="GANGA SRIJA" userId="ccb860c5468cf7ce" providerId="LiveId" clId="{33E46FA6-0BDE-432B-B9DF-17805EF66218}" dt="2024-11-13T16:54:22.556" v="1053" actId="20577"/>
        <pc:sldMkLst>
          <pc:docMk/>
          <pc:sldMk cId="0" sldId="317"/>
        </pc:sldMkLst>
        <pc:spChg chg="mod">
          <ac:chgData name="GANGA SRIJA" userId="ccb860c5468cf7ce" providerId="LiveId" clId="{33E46FA6-0BDE-432B-B9DF-17805EF66218}" dt="2024-11-13T16:54:22.556" v="1053" actId="20577"/>
          <ac:spMkLst>
            <pc:docMk/>
            <pc:sldMk cId="0" sldId="317"/>
            <ac:spMk id="343" creationId="{00000000-0000-0000-0000-000000000000}"/>
          </ac:spMkLst>
        </pc:spChg>
      </pc:sldChg>
      <pc:sldChg chg="addSp delSp modSp mod">
        <pc:chgData name="GANGA SRIJA" userId="ccb860c5468cf7ce" providerId="LiveId" clId="{33E46FA6-0BDE-432B-B9DF-17805EF66218}" dt="2024-11-01T14:05:59.155" v="1009" actId="1076"/>
        <pc:sldMkLst>
          <pc:docMk/>
          <pc:sldMk cId="0" sldId="319"/>
        </pc:sldMkLst>
        <pc:spChg chg="mod">
          <ac:chgData name="GANGA SRIJA" userId="ccb860c5468cf7ce" providerId="LiveId" clId="{33E46FA6-0BDE-432B-B9DF-17805EF66218}" dt="2024-11-01T14:05:59.155" v="1009" actId="1076"/>
          <ac:spMkLst>
            <pc:docMk/>
            <pc:sldMk cId="0" sldId="319"/>
            <ac:spMk id="343" creationId="{00000000-0000-0000-0000-000000000000}"/>
          </ac:spMkLst>
        </pc:spChg>
        <pc:picChg chg="add mod">
          <ac:chgData name="GANGA SRIJA" userId="ccb860c5468cf7ce" providerId="LiveId" clId="{33E46FA6-0BDE-432B-B9DF-17805EF66218}" dt="2024-10-18T16:05:25.325" v="190" actId="1076"/>
          <ac:picMkLst>
            <pc:docMk/>
            <pc:sldMk cId="0" sldId="319"/>
            <ac:picMk id="3" creationId="{10589446-A48D-2FFA-1883-E602BB1A2173}"/>
          </ac:picMkLst>
        </pc:picChg>
      </pc:sldChg>
      <pc:sldChg chg="addSp delSp modSp mod">
        <pc:chgData name="GANGA SRIJA" userId="ccb860c5468cf7ce" providerId="LiveId" clId="{33E46FA6-0BDE-432B-B9DF-17805EF66218}" dt="2024-10-19T06:45:38.150" v="613" actId="20577"/>
        <pc:sldMkLst>
          <pc:docMk/>
          <pc:sldMk cId="0" sldId="321"/>
        </pc:sldMkLst>
        <pc:spChg chg="add mod">
          <ac:chgData name="GANGA SRIJA" userId="ccb860c5468cf7ce" providerId="LiveId" clId="{33E46FA6-0BDE-432B-B9DF-17805EF66218}" dt="2024-10-18T06:08:20.607" v="129" actId="207"/>
          <ac:spMkLst>
            <pc:docMk/>
            <pc:sldMk cId="0" sldId="321"/>
            <ac:spMk id="6" creationId="{357002C1-1A5C-6744-8ADD-7DF40A360846}"/>
          </ac:spMkLst>
        </pc:spChg>
        <pc:spChg chg="mod">
          <ac:chgData name="GANGA SRIJA" userId="ccb860c5468cf7ce" providerId="LiveId" clId="{33E46FA6-0BDE-432B-B9DF-17805EF66218}" dt="2024-10-19T06:45:38.150" v="613" actId="20577"/>
          <ac:spMkLst>
            <pc:docMk/>
            <pc:sldMk cId="0" sldId="321"/>
            <ac:spMk id="343" creationId="{00000000-0000-0000-0000-000000000000}"/>
          </ac:spMkLst>
        </pc:spChg>
        <pc:picChg chg="mod">
          <ac:chgData name="GANGA SRIJA" userId="ccb860c5468cf7ce" providerId="LiveId" clId="{33E46FA6-0BDE-432B-B9DF-17805EF66218}" dt="2024-10-18T06:07:29.282" v="122" actId="1076"/>
          <ac:picMkLst>
            <pc:docMk/>
            <pc:sldMk cId="0" sldId="321"/>
            <ac:picMk id="3" creationId="{C32450AB-210D-DA0D-4A4C-4CDF7A5EA405}"/>
          </ac:picMkLst>
        </pc:picChg>
      </pc:sldChg>
      <pc:sldChg chg="modSp mod">
        <pc:chgData name="GANGA SRIJA" userId="ccb860c5468cf7ce" providerId="LiveId" clId="{33E46FA6-0BDE-432B-B9DF-17805EF66218}" dt="2024-10-19T10:17:36.544" v="1000" actId="115"/>
        <pc:sldMkLst>
          <pc:docMk/>
          <pc:sldMk cId="0" sldId="324"/>
        </pc:sldMkLst>
        <pc:spChg chg="mod">
          <ac:chgData name="GANGA SRIJA" userId="ccb860c5468cf7ce" providerId="LiveId" clId="{33E46FA6-0BDE-432B-B9DF-17805EF66218}" dt="2024-10-19T10:17:36.544" v="1000" actId="115"/>
          <ac:spMkLst>
            <pc:docMk/>
            <pc:sldMk cId="0" sldId="324"/>
            <ac:spMk id="342" creationId="{00000000-0000-0000-0000-000000000000}"/>
          </ac:spMkLst>
        </pc:spChg>
      </pc:sldChg>
      <pc:sldChg chg="addSp delSp modSp new mod">
        <pc:chgData name="GANGA SRIJA" userId="ccb860c5468cf7ce" providerId="LiveId" clId="{33E46FA6-0BDE-432B-B9DF-17805EF66218}" dt="2024-10-19T08:55:27.032" v="663" actId="14100"/>
        <pc:sldMkLst>
          <pc:docMk/>
          <pc:sldMk cId="512325186" sldId="328"/>
        </pc:sldMkLst>
        <pc:spChg chg="mod">
          <ac:chgData name="GANGA SRIJA" userId="ccb860c5468cf7ce" providerId="LiveId" clId="{33E46FA6-0BDE-432B-B9DF-17805EF66218}" dt="2024-10-19T08:52:14.154" v="636" actId="120"/>
          <ac:spMkLst>
            <pc:docMk/>
            <pc:sldMk cId="512325186" sldId="328"/>
            <ac:spMk id="2" creationId="{170CED7F-763D-6F13-6E4E-76D07C9506C6}"/>
          </ac:spMkLst>
        </pc:spChg>
        <pc:spChg chg="mod">
          <ac:chgData name="GANGA SRIJA" userId="ccb860c5468cf7ce" providerId="LiveId" clId="{33E46FA6-0BDE-432B-B9DF-17805EF66218}" dt="2024-10-19T08:54:15.475" v="656" actId="120"/>
          <ac:spMkLst>
            <pc:docMk/>
            <pc:sldMk cId="512325186" sldId="328"/>
            <ac:spMk id="3" creationId="{39AE5DB0-DBCF-B3AD-4EDC-6E1978512F92}"/>
          </ac:spMkLst>
        </pc:spChg>
        <pc:picChg chg="add mod">
          <ac:chgData name="GANGA SRIJA" userId="ccb860c5468cf7ce" providerId="LiveId" clId="{33E46FA6-0BDE-432B-B9DF-17805EF66218}" dt="2024-10-19T08:55:27.032" v="663" actId="14100"/>
          <ac:picMkLst>
            <pc:docMk/>
            <pc:sldMk cId="512325186" sldId="328"/>
            <ac:picMk id="7" creationId="{B507A9FD-E0D7-BF87-8F0D-EC43966A4387}"/>
          </ac:picMkLst>
        </pc:picChg>
      </pc:sldChg>
      <pc:sldChg chg="modSp new del mod">
        <pc:chgData name="GANGA SRIJA" userId="ccb860c5468cf7ce" providerId="LiveId" clId="{33E46FA6-0BDE-432B-B9DF-17805EF66218}" dt="2024-10-19T08:51:37.834" v="622" actId="2696"/>
        <pc:sldMkLst>
          <pc:docMk/>
          <pc:sldMk cId="2220081181" sldId="328"/>
        </pc:sldMkLst>
      </pc:sldChg>
      <pc:sldChg chg="new del">
        <pc:chgData name="GANGA SRIJA" userId="ccb860c5468cf7ce" providerId="LiveId" clId="{33E46FA6-0BDE-432B-B9DF-17805EF66218}" dt="2024-10-19T08:56:09.988" v="665" actId="680"/>
        <pc:sldMkLst>
          <pc:docMk/>
          <pc:sldMk cId="1383370821" sldId="329"/>
        </pc:sldMkLst>
      </pc:sldChg>
      <pc:sldChg chg="new del">
        <pc:chgData name="GANGA SRIJA" userId="ccb860c5468cf7ce" providerId="LiveId" clId="{33E46FA6-0BDE-432B-B9DF-17805EF66218}" dt="2024-10-19T08:57:34.702" v="669" actId="2696"/>
        <pc:sldMkLst>
          <pc:docMk/>
          <pc:sldMk cId="2098587871" sldId="329"/>
        </pc:sldMkLst>
      </pc:sldChg>
      <pc:sldChg chg="modSp new del mod">
        <pc:chgData name="GANGA SRIJA" userId="ccb860c5468cf7ce" providerId="LiveId" clId="{33E46FA6-0BDE-432B-B9DF-17805EF66218}" dt="2024-10-19T09:13:54.151" v="707" actId="2696"/>
        <pc:sldMkLst>
          <pc:docMk/>
          <pc:sldMk cId="2178420210" sldId="329"/>
        </pc:sldMkLst>
      </pc:sldChg>
      <pc:sldChg chg="new del">
        <pc:chgData name="GANGA SRIJA" userId="ccb860c5468cf7ce" providerId="LiveId" clId="{33E46FA6-0BDE-432B-B9DF-17805EF66218}" dt="2024-10-19T08:57:08.546" v="668" actId="680"/>
        <pc:sldMkLst>
          <pc:docMk/>
          <pc:sldMk cId="1763265960" sldId="330"/>
        </pc:sldMkLst>
      </pc:sldChg>
      <pc:sldChg chg="modSp new mod ord">
        <pc:chgData name="GANGA SRIJA" userId="ccb860c5468cf7ce" providerId="LiveId" clId="{33E46FA6-0BDE-432B-B9DF-17805EF66218}" dt="2024-11-01T17:45:44.624" v="1011" actId="20577"/>
        <pc:sldMkLst>
          <pc:docMk/>
          <pc:sldMk cId="2820965543" sldId="330"/>
        </pc:sldMkLst>
        <pc:spChg chg="mod">
          <ac:chgData name="GANGA SRIJA" userId="ccb860c5468cf7ce" providerId="LiveId" clId="{33E46FA6-0BDE-432B-B9DF-17805EF66218}" dt="2024-10-19T09:30:33.134" v="818" actId="2711"/>
          <ac:spMkLst>
            <pc:docMk/>
            <pc:sldMk cId="2820965543" sldId="330"/>
            <ac:spMk id="2" creationId="{65F1D145-26FA-B46B-798A-E11703F2B089}"/>
          </ac:spMkLst>
        </pc:spChg>
        <pc:spChg chg="mod">
          <ac:chgData name="GANGA SRIJA" userId="ccb860c5468cf7ce" providerId="LiveId" clId="{33E46FA6-0BDE-432B-B9DF-17805EF66218}" dt="2024-11-01T17:45:44.624" v="1011" actId="20577"/>
          <ac:spMkLst>
            <pc:docMk/>
            <pc:sldMk cId="2820965543" sldId="330"/>
            <ac:spMk id="3" creationId="{120FF708-DD26-8EDF-41B6-47A820D7E3F5}"/>
          </ac:spMkLst>
        </pc:spChg>
      </pc:sldChg>
      <pc:sldChg chg="addSp new del mod">
        <pc:chgData name="GANGA SRIJA" userId="ccb860c5468cf7ce" providerId="LiveId" clId="{33E46FA6-0BDE-432B-B9DF-17805EF66218}" dt="2024-10-19T09:27:54.691" v="788" actId="2696"/>
        <pc:sldMkLst>
          <pc:docMk/>
          <pc:sldMk cId="2095620790" sldId="331"/>
        </pc:sldMkLst>
      </pc:sldChg>
      <pc:sldChg chg="addSp modSp new del mod">
        <pc:chgData name="GANGA SRIJA" userId="ccb860c5468cf7ce" providerId="LiveId" clId="{33E46FA6-0BDE-432B-B9DF-17805EF66218}" dt="2024-10-19T09:27:24.810" v="784" actId="2696"/>
        <pc:sldMkLst>
          <pc:docMk/>
          <pc:sldMk cId="2159373434" sldId="331"/>
        </pc:sldMkLst>
      </pc:sldChg>
      <pc:sldChg chg="addSp modSp new mod ord">
        <pc:chgData name="GANGA SRIJA" userId="ccb860c5468cf7ce" providerId="LiveId" clId="{33E46FA6-0BDE-432B-B9DF-17805EF66218}" dt="2024-11-01T18:06:44.415" v="1030" actId="20577"/>
        <pc:sldMkLst>
          <pc:docMk/>
          <pc:sldMk cId="3805390915" sldId="331"/>
        </pc:sldMkLst>
        <pc:spChg chg="mod">
          <ac:chgData name="GANGA SRIJA" userId="ccb860c5468cf7ce" providerId="LiveId" clId="{33E46FA6-0BDE-432B-B9DF-17805EF66218}" dt="2024-10-19T10:03:34.075" v="870" actId="255"/>
          <ac:spMkLst>
            <pc:docMk/>
            <pc:sldMk cId="3805390915" sldId="331"/>
            <ac:spMk id="2" creationId="{A58B71DB-B2DA-3803-558D-9C189E0C5179}"/>
          </ac:spMkLst>
        </pc:spChg>
        <pc:spChg chg="mod">
          <ac:chgData name="GANGA SRIJA" userId="ccb860c5468cf7ce" providerId="LiveId" clId="{33E46FA6-0BDE-432B-B9DF-17805EF66218}" dt="2024-11-01T18:06:44.415" v="1030" actId="20577"/>
          <ac:spMkLst>
            <pc:docMk/>
            <pc:sldMk cId="3805390915" sldId="331"/>
            <ac:spMk id="3" creationId="{DC70C4E7-E54A-CBD8-EEA0-B47BCFC03E48}"/>
          </ac:spMkLst>
        </pc:spChg>
      </pc:sldChg>
      <pc:sldChg chg="addSp delSp modSp new mod ord">
        <pc:chgData name="GANGA SRIJA" userId="ccb860c5468cf7ce" providerId="LiveId" clId="{33E46FA6-0BDE-432B-B9DF-17805EF66218}" dt="2024-11-01T18:06:32.460" v="1026" actId="20577"/>
        <pc:sldMkLst>
          <pc:docMk/>
          <pc:sldMk cId="1857123460" sldId="332"/>
        </pc:sldMkLst>
        <pc:spChg chg="add del mod">
          <ac:chgData name="GANGA SRIJA" userId="ccb860c5468cf7ce" providerId="LiveId" clId="{33E46FA6-0BDE-432B-B9DF-17805EF66218}" dt="2024-11-01T18:06:32.460" v="1026" actId="20577"/>
          <ac:spMkLst>
            <pc:docMk/>
            <pc:sldMk cId="1857123460" sldId="332"/>
            <ac:spMk id="3" creationId="{56FDBD2E-EEEB-023F-F4EE-6D04BFA077FE}"/>
          </ac:spMkLst>
        </pc:spChg>
      </pc:sldChg>
      <pc:sldChg chg="delSp modSp new mod ord">
        <pc:chgData name="GANGA SRIJA" userId="ccb860c5468cf7ce" providerId="LiveId" clId="{33E46FA6-0BDE-432B-B9DF-17805EF66218}" dt="2024-11-01T18:06:55.538" v="1033" actId="20577"/>
        <pc:sldMkLst>
          <pc:docMk/>
          <pc:sldMk cId="1147328049" sldId="333"/>
        </pc:sldMkLst>
        <pc:spChg chg="mod">
          <ac:chgData name="GANGA SRIJA" userId="ccb860c5468cf7ce" providerId="LiveId" clId="{33E46FA6-0BDE-432B-B9DF-17805EF66218}" dt="2024-11-01T18:06:55.538" v="1033" actId="20577"/>
          <ac:spMkLst>
            <pc:docMk/>
            <pc:sldMk cId="1147328049" sldId="333"/>
            <ac:spMk id="3" creationId="{4ABD749C-06A3-17A2-9B9D-2592FF9751B8}"/>
          </ac:spMkLst>
        </pc:spChg>
      </pc:sldChg>
    </pc:docChg>
  </pc:docChgLst>
  <pc:docChgLst>
    <pc:chgData name="GANGA SRIJA" userId="ccb860c5468cf7ce" providerId="LiveId" clId="{7DC5A1C4-027F-4634-A481-56F5436078C9}"/>
    <pc:docChg chg="undo custSel modSld">
      <pc:chgData name="GANGA SRIJA" userId="ccb860c5468cf7ce" providerId="LiveId" clId="{7DC5A1C4-027F-4634-A481-56F5436078C9}" dt="2024-12-30T16:13:53.514" v="299" actId="14100"/>
      <pc:docMkLst>
        <pc:docMk/>
      </pc:docMkLst>
      <pc:sldChg chg="delSp modSp mod">
        <pc:chgData name="GANGA SRIJA" userId="ccb860c5468cf7ce" providerId="LiveId" clId="{7DC5A1C4-027F-4634-A481-56F5436078C9}" dt="2024-12-30T16:13:53.514" v="299" actId="14100"/>
        <pc:sldMkLst>
          <pc:docMk/>
          <pc:sldMk cId="0" sldId="312"/>
        </pc:sldMkLst>
        <pc:spChg chg="mod">
          <ac:chgData name="GANGA SRIJA" userId="ccb860c5468cf7ce" providerId="LiveId" clId="{7DC5A1C4-027F-4634-A481-56F5436078C9}" dt="2024-12-18T07:54:51.654" v="88" actId="20577"/>
          <ac:spMkLst>
            <pc:docMk/>
            <pc:sldMk cId="0" sldId="312"/>
            <ac:spMk id="5" creationId="{00000000-0000-0000-0000-000000000000}"/>
          </ac:spMkLst>
        </pc:spChg>
        <pc:spChg chg="mod">
          <ac:chgData name="GANGA SRIJA" userId="ccb860c5468cf7ce" providerId="LiveId" clId="{7DC5A1C4-027F-4634-A481-56F5436078C9}" dt="2024-12-30T16:02:24.163" v="216" actId="20577"/>
          <ac:spMkLst>
            <pc:docMk/>
            <pc:sldMk cId="0" sldId="312"/>
            <ac:spMk id="6" creationId="{00000000-0000-0000-0000-000000000000}"/>
          </ac:spMkLst>
        </pc:spChg>
        <pc:spChg chg="del">
          <ac:chgData name="GANGA SRIJA" userId="ccb860c5468cf7ce" providerId="LiveId" clId="{7DC5A1C4-027F-4634-A481-56F5436078C9}" dt="2024-12-30T16:13:36.951" v="251" actId="478"/>
          <ac:spMkLst>
            <pc:docMk/>
            <pc:sldMk cId="0" sldId="312"/>
            <ac:spMk id="10" creationId="{00000000-0000-0000-0000-000000000000}"/>
          </ac:spMkLst>
        </pc:spChg>
        <pc:spChg chg="mod">
          <ac:chgData name="GANGA SRIJA" userId="ccb860c5468cf7ce" providerId="LiveId" clId="{7DC5A1C4-027F-4634-A481-56F5436078C9}" dt="2024-12-30T16:13:53.514" v="299" actId="14100"/>
          <ac:spMkLst>
            <pc:docMk/>
            <pc:sldMk cId="0" sldId="312"/>
            <ac:spMk id="11" creationId="{00000000-0000-0000-0000-000000000000}"/>
          </ac:spMkLst>
        </pc:spChg>
        <pc:graphicFrameChg chg="mod modGraphic">
          <ac:chgData name="GANGA SRIJA" userId="ccb860c5468cf7ce" providerId="LiveId" clId="{7DC5A1C4-027F-4634-A481-56F5436078C9}" dt="2024-12-30T16:13:29.068" v="250" actId="120"/>
          <ac:graphicFrameMkLst>
            <pc:docMk/>
            <pc:sldMk cId="0" sldId="312"/>
            <ac:graphicFrameMk id="9"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604400" y="1600075"/>
            <a:ext cx="5935200" cy="13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70" name="Google Shape;70;p11"/>
          <p:cNvSpPr txBox="1">
            <a:spLocks noGrp="1"/>
          </p:cNvSpPr>
          <p:nvPr>
            <p:ph type="subTitle" idx="1"/>
          </p:nvPr>
        </p:nvSpPr>
        <p:spPr>
          <a:xfrm>
            <a:off x="1604400" y="2923675"/>
            <a:ext cx="5935200" cy="42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sp>
        <p:nvSpPr>
          <p:cNvPr id="71" name="Google Shape;71;p11"/>
          <p:cNvSpPr/>
          <p:nvPr/>
        </p:nvSpPr>
        <p:spPr>
          <a:xfrm rot="10800000">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11"/>
          <p:cNvGrpSpPr/>
          <p:nvPr/>
        </p:nvGrpSpPr>
        <p:grpSpPr>
          <a:xfrm rot="10800000">
            <a:off x="-55325" y="0"/>
            <a:ext cx="9199325" cy="4604000"/>
            <a:chOff x="-55375" y="539500"/>
            <a:chExt cx="9199325" cy="4604000"/>
          </a:xfrm>
        </p:grpSpPr>
        <p:cxnSp>
          <p:nvCxnSpPr>
            <p:cNvPr id="73" name="Google Shape;73;p11"/>
            <p:cNvCxnSpPr/>
            <p:nvPr/>
          </p:nvCxnSpPr>
          <p:spPr>
            <a:xfrm>
              <a:off x="-55375" y="4608575"/>
              <a:ext cx="45636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11"/>
            <p:cNvCxnSpPr/>
            <p:nvPr/>
          </p:nvCxnSpPr>
          <p:spPr>
            <a:xfrm>
              <a:off x="2576350" y="539500"/>
              <a:ext cx="65676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1"/>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193610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193610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99360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2" name="Google Shape;82;p13"/>
          <p:cNvSpPr txBox="1">
            <a:spLocks noGrp="1"/>
          </p:cNvSpPr>
          <p:nvPr>
            <p:ph type="subTitle" idx="4"/>
          </p:nvPr>
        </p:nvSpPr>
        <p:spPr>
          <a:xfrm>
            <a:off x="193610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193610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99360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5" name="Google Shape;85;p13"/>
          <p:cNvSpPr txBox="1">
            <a:spLocks noGrp="1"/>
          </p:cNvSpPr>
          <p:nvPr>
            <p:ph type="subTitle" idx="7"/>
          </p:nvPr>
        </p:nvSpPr>
        <p:spPr>
          <a:xfrm>
            <a:off x="5969570" y="2129352"/>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5969570" y="1370275"/>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5033780" y="1483400"/>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88" name="Google Shape;88;p13"/>
          <p:cNvSpPr txBox="1">
            <a:spLocks noGrp="1"/>
          </p:cNvSpPr>
          <p:nvPr>
            <p:ph type="subTitle" idx="13"/>
          </p:nvPr>
        </p:nvSpPr>
        <p:spPr>
          <a:xfrm>
            <a:off x="5969570" y="3827175"/>
            <a:ext cx="22887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5969570" y="3068200"/>
            <a:ext cx="2288700" cy="80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5033780" y="3179712"/>
            <a:ext cx="876300" cy="115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3400"/>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cxnSp>
        <p:nvCxnSpPr>
          <p:cNvPr id="91" name="Google Shape;91;p1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83150" y="3920175"/>
            <a:ext cx="7577700" cy="55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subTitle" idx="1"/>
          </p:nvPr>
        </p:nvSpPr>
        <p:spPr>
          <a:xfrm>
            <a:off x="783150" y="1931831"/>
            <a:ext cx="7577700" cy="1911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500"/>
              <a:buNone/>
              <a:defRPr sz="3100"/>
            </a:lvl1pPr>
            <a:lvl2pPr lvl="1" algn="ctr" rtl="0">
              <a:lnSpc>
                <a:spcPct val="115000"/>
              </a:lnSpc>
              <a:spcBef>
                <a:spcPts val="0"/>
              </a:spcBef>
              <a:spcAft>
                <a:spcPts val="0"/>
              </a:spcAft>
              <a:buSzPts val="3500"/>
              <a:buNone/>
              <a:defRPr sz="3500"/>
            </a:lvl2pPr>
            <a:lvl3pPr lvl="2" algn="ctr" rtl="0">
              <a:lnSpc>
                <a:spcPct val="115000"/>
              </a:lnSpc>
              <a:spcBef>
                <a:spcPts val="0"/>
              </a:spcBef>
              <a:spcAft>
                <a:spcPts val="0"/>
              </a:spcAft>
              <a:buSzPts val="3500"/>
              <a:buNone/>
              <a:defRPr sz="3500"/>
            </a:lvl3pPr>
            <a:lvl4pPr lvl="3" algn="ctr" rtl="0">
              <a:lnSpc>
                <a:spcPct val="115000"/>
              </a:lnSpc>
              <a:spcBef>
                <a:spcPts val="0"/>
              </a:spcBef>
              <a:spcAft>
                <a:spcPts val="0"/>
              </a:spcAft>
              <a:buSzPts val="3500"/>
              <a:buNone/>
              <a:defRPr sz="3500"/>
            </a:lvl4pPr>
            <a:lvl5pPr lvl="4" algn="ctr" rtl="0">
              <a:lnSpc>
                <a:spcPct val="115000"/>
              </a:lnSpc>
              <a:spcBef>
                <a:spcPts val="0"/>
              </a:spcBef>
              <a:spcAft>
                <a:spcPts val="0"/>
              </a:spcAft>
              <a:buSzPts val="3500"/>
              <a:buNone/>
              <a:defRPr sz="3500"/>
            </a:lvl5pPr>
            <a:lvl6pPr lvl="5" algn="ctr" rtl="0">
              <a:lnSpc>
                <a:spcPct val="115000"/>
              </a:lnSpc>
              <a:spcBef>
                <a:spcPts val="0"/>
              </a:spcBef>
              <a:spcAft>
                <a:spcPts val="0"/>
              </a:spcAft>
              <a:buSzPts val="3500"/>
              <a:buNone/>
              <a:defRPr sz="3500"/>
            </a:lvl6pPr>
            <a:lvl7pPr lvl="6" algn="ctr" rtl="0">
              <a:lnSpc>
                <a:spcPct val="115000"/>
              </a:lnSpc>
              <a:spcBef>
                <a:spcPts val="0"/>
              </a:spcBef>
              <a:spcAft>
                <a:spcPts val="0"/>
              </a:spcAft>
              <a:buSzPts val="3500"/>
              <a:buNone/>
              <a:defRPr sz="3500"/>
            </a:lvl7pPr>
            <a:lvl8pPr lvl="7" algn="ctr" rtl="0">
              <a:lnSpc>
                <a:spcPct val="115000"/>
              </a:lnSpc>
              <a:spcBef>
                <a:spcPts val="0"/>
              </a:spcBef>
              <a:spcAft>
                <a:spcPts val="0"/>
              </a:spcAft>
              <a:buSzPts val="3500"/>
              <a:buNone/>
              <a:defRPr sz="3500"/>
            </a:lvl8pPr>
            <a:lvl9pPr lvl="8" algn="ctr" rtl="0">
              <a:lnSpc>
                <a:spcPct val="115000"/>
              </a:lnSpc>
              <a:spcBef>
                <a:spcPts val="0"/>
              </a:spcBef>
              <a:spcAft>
                <a:spcPts val="0"/>
              </a:spcAft>
              <a:buSzPts val="3500"/>
              <a:buNone/>
              <a:defRPr sz="3500"/>
            </a:lvl9pPr>
          </a:lstStyle>
          <a:p>
            <a:endParaRPr/>
          </a:p>
        </p:txBody>
      </p:sp>
      <p:cxnSp>
        <p:nvCxnSpPr>
          <p:cNvPr id="95" name="Google Shape;95;p14"/>
          <p:cNvCxnSpPr/>
          <p:nvPr/>
        </p:nvCxnSpPr>
        <p:spPr>
          <a:xfrm rot="10800000">
            <a:off x="75" y="4876025"/>
            <a:ext cx="8257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04" name="Google Shape;104;p16"/>
          <p:cNvSpPr txBox="1">
            <a:spLocks noGrp="1"/>
          </p:cNvSpPr>
          <p:nvPr>
            <p:ph type="subTitle" idx="1"/>
          </p:nvPr>
        </p:nvSpPr>
        <p:spPr>
          <a:xfrm>
            <a:off x="71322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title" idx="2" hasCustomPrompt="1"/>
          </p:nvPr>
        </p:nvSpPr>
        <p:spPr>
          <a:xfrm>
            <a:off x="71322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3"/>
          </p:nvPr>
        </p:nvSpPr>
        <p:spPr>
          <a:xfrm>
            <a:off x="71322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07" name="Google Shape;107;p16"/>
          <p:cNvSpPr txBox="1">
            <a:spLocks noGrp="1"/>
          </p:cNvSpPr>
          <p:nvPr>
            <p:ph type="subTitle" idx="4"/>
          </p:nvPr>
        </p:nvSpPr>
        <p:spPr>
          <a:xfrm>
            <a:off x="6030475"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8" name="Google Shape;108;p16"/>
          <p:cNvSpPr txBox="1">
            <a:spLocks noGrp="1"/>
          </p:cNvSpPr>
          <p:nvPr>
            <p:ph type="title" idx="5" hasCustomPrompt="1"/>
          </p:nvPr>
        </p:nvSpPr>
        <p:spPr>
          <a:xfrm>
            <a:off x="6030475"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6"/>
          <p:cNvSpPr txBox="1">
            <a:spLocks noGrp="1"/>
          </p:cNvSpPr>
          <p:nvPr>
            <p:ph type="subTitle" idx="6"/>
          </p:nvPr>
        </p:nvSpPr>
        <p:spPr>
          <a:xfrm>
            <a:off x="6030475"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10" name="Google Shape;110;p16"/>
          <p:cNvSpPr txBox="1">
            <a:spLocks noGrp="1"/>
          </p:cNvSpPr>
          <p:nvPr>
            <p:ph type="subTitle" idx="7"/>
          </p:nvPr>
        </p:nvSpPr>
        <p:spPr>
          <a:xfrm>
            <a:off x="3371850" y="358247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title" idx="8" hasCustomPrompt="1"/>
          </p:nvPr>
        </p:nvSpPr>
        <p:spPr>
          <a:xfrm>
            <a:off x="3371850" y="1575103"/>
            <a:ext cx="2400300" cy="80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6"/>
          <p:cNvSpPr txBox="1">
            <a:spLocks noGrp="1"/>
          </p:cNvSpPr>
          <p:nvPr>
            <p:ph type="subTitle" idx="9"/>
          </p:nvPr>
        </p:nvSpPr>
        <p:spPr>
          <a:xfrm>
            <a:off x="3371850" y="2654575"/>
            <a:ext cx="2400300" cy="86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cxnSp>
        <p:nvCxnSpPr>
          <p:cNvPr id="113" name="Google Shape;113;p16"/>
          <p:cNvCxnSpPr/>
          <p:nvPr/>
        </p:nvCxnSpPr>
        <p:spPr>
          <a:xfrm rot="10800000">
            <a:off x="5035800" y="4797575"/>
            <a:ext cx="410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cxnSp>
        <p:nvCxnSpPr>
          <p:cNvPr id="131" name="Google Shape;131;p19"/>
          <p:cNvCxnSpPr/>
          <p:nvPr/>
        </p:nvCxnSpPr>
        <p:spPr>
          <a:xfrm>
            <a:off x="0" y="262400"/>
            <a:ext cx="2286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32"/>
        <p:cNvGrpSpPr/>
        <p:nvPr/>
      </p:nvGrpSpPr>
      <p:grpSpPr>
        <a:xfrm>
          <a:off x="0" y="0"/>
          <a:ext cx="0" cy="0"/>
          <a:chOff x="0" y="0"/>
          <a:chExt cx="0" cy="0"/>
        </a:xfrm>
      </p:grpSpPr>
      <p:grpSp>
        <p:nvGrpSpPr>
          <p:cNvPr id="133" name="Google Shape;133;p20"/>
          <p:cNvGrpSpPr/>
          <p:nvPr/>
        </p:nvGrpSpPr>
        <p:grpSpPr>
          <a:xfrm>
            <a:off x="0" y="0"/>
            <a:ext cx="9144075" cy="5143500"/>
            <a:chOff x="0" y="0"/>
            <a:chExt cx="9144075" cy="5143500"/>
          </a:xfrm>
        </p:grpSpPr>
        <p:sp>
          <p:nvSpPr>
            <p:cNvPr id="134" name="Google Shape;134;p20"/>
            <p:cNvSpPr/>
            <p:nvPr/>
          </p:nvSpPr>
          <p:spPr>
            <a:xfrm>
              <a:off x="4185975" y="4426700"/>
              <a:ext cx="49581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4035075" y="1441250"/>
            <a:ext cx="3428100" cy="11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37" name="Google Shape;137;p20"/>
          <p:cNvSpPr txBox="1">
            <a:spLocks noGrp="1"/>
          </p:cNvSpPr>
          <p:nvPr>
            <p:ph type="subTitle" idx="1"/>
          </p:nvPr>
        </p:nvSpPr>
        <p:spPr>
          <a:xfrm>
            <a:off x="4035075" y="2568000"/>
            <a:ext cx="3428100" cy="972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ctr" rtl="0">
              <a:lnSpc>
                <a:spcPct val="115000"/>
              </a:lnSpc>
              <a:spcBef>
                <a:spcPts val="0"/>
              </a:spcBef>
              <a:spcAft>
                <a:spcPts val="0"/>
              </a:spcAft>
              <a:buSzPts val="1850"/>
              <a:buNone/>
              <a:defRPr sz="1850"/>
            </a:lvl2pPr>
            <a:lvl3pPr lvl="2" algn="ctr" rtl="0">
              <a:lnSpc>
                <a:spcPct val="115000"/>
              </a:lnSpc>
              <a:spcBef>
                <a:spcPts val="0"/>
              </a:spcBef>
              <a:spcAft>
                <a:spcPts val="0"/>
              </a:spcAft>
              <a:buSzPts val="1850"/>
              <a:buNone/>
              <a:defRPr sz="1850"/>
            </a:lvl3pPr>
            <a:lvl4pPr lvl="3" algn="ctr" rtl="0">
              <a:lnSpc>
                <a:spcPct val="115000"/>
              </a:lnSpc>
              <a:spcBef>
                <a:spcPts val="0"/>
              </a:spcBef>
              <a:spcAft>
                <a:spcPts val="0"/>
              </a:spcAft>
              <a:buSzPts val="1850"/>
              <a:buNone/>
              <a:defRPr sz="1850"/>
            </a:lvl4pPr>
            <a:lvl5pPr lvl="4" algn="ctr" rtl="0">
              <a:lnSpc>
                <a:spcPct val="115000"/>
              </a:lnSpc>
              <a:spcBef>
                <a:spcPts val="0"/>
              </a:spcBef>
              <a:spcAft>
                <a:spcPts val="0"/>
              </a:spcAft>
              <a:buSzPts val="1850"/>
              <a:buNone/>
              <a:defRPr sz="1850"/>
            </a:lvl5pPr>
            <a:lvl6pPr lvl="5" algn="ctr" rtl="0">
              <a:lnSpc>
                <a:spcPct val="115000"/>
              </a:lnSpc>
              <a:spcBef>
                <a:spcPts val="0"/>
              </a:spcBef>
              <a:spcAft>
                <a:spcPts val="0"/>
              </a:spcAft>
              <a:buSzPts val="1850"/>
              <a:buNone/>
              <a:defRPr sz="1850"/>
            </a:lvl6pPr>
            <a:lvl7pPr lvl="6" algn="ctr" rtl="0">
              <a:lnSpc>
                <a:spcPct val="115000"/>
              </a:lnSpc>
              <a:spcBef>
                <a:spcPts val="0"/>
              </a:spcBef>
              <a:spcAft>
                <a:spcPts val="0"/>
              </a:spcAft>
              <a:buSzPts val="1850"/>
              <a:buNone/>
              <a:defRPr sz="1850"/>
            </a:lvl7pPr>
            <a:lvl8pPr lvl="7" algn="ctr" rtl="0">
              <a:lnSpc>
                <a:spcPct val="115000"/>
              </a:lnSpc>
              <a:spcBef>
                <a:spcPts val="0"/>
              </a:spcBef>
              <a:spcAft>
                <a:spcPts val="0"/>
              </a:spcAft>
              <a:buSzPts val="1850"/>
              <a:buNone/>
              <a:defRPr sz="1850"/>
            </a:lvl8pPr>
            <a:lvl9pPr lvl="8" algn="ctr" rtl="0">
              <a:lnSpc>
                <a:spcPct val="115000"/>
              </a:lnSpc>
              <a:spcBef>
                <a:spcPts val="0"/>
              </a:spcBef>
              <a:spcAft>
                <a:spcPts val="0"/>
              </a:spcAft>
              <a:buSzPts val="1850"/>
              <a:buNone/>
              <a:defRPr sz="1850"/>
            </a:lvl9pPr>
          </a:lstStyle>
          <a:p>
            <a:endParaRPr/>
          </a:p>
        </p:txBody>
      </p:sp>
      <p:grpSp>
        <p:nvGrpSpPr>
          <p:cNvPr id="138" name="Google Shape;138;p20"/>
          <p:cNvGrpSpPr/>
          <p:nvPr/>
        </p:nvGrpSpPr>
        <p:grpSpPr>
          <a:xfrm>
            <a:off x="150" y="539500"/>
            <a:ext cx="8430625" cy="4604000"/>
            <a:chOff x="150" y="539500"/>
            <a:chExt cx="8430625" cy="4604000"/>
          </a:xfrm>
        </p:grpSpPr>
        <p:cxnSp>
          <p:nvCxnSpPr>
            <p:cNvPr id="139" name="Google Shape;139;p20"/>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20"/>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691100" y="1759300"/>
            <a:ext cx="5761800" cy="209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Red Hat Display"/>
              <a:buChar char="■"/>
              <a:defRPr/>
            </a:lvl1pPr>
            <a:lvl2pPr marL="914400" lvl="1" indent="-317500" rtl="0">
              <a:spcBef>
                <a:spcPts val="1600"/>
              </a:spcBef>
              <a:spcAft>
                <a:spcPts val="0"/>
              </a:spcAft>
              <a:buClr>
                <a:srgbClr val="FFFFFF"/>
              </a:buClr>
              <a:buSzPts val="1400"/>
              <a:buFont typeface="Red Hat Display"/>
              <a:buChar char="○"/>
              <a:defRPr/>
            </a:lvl2pPr>
            <a:lvl3pPr marL="1371600" lvl="2" indent="-317500" rtl="0">
              <a:spcBef>
                <a:spcPts val="1600"/>
              </a:spcBef>
              <a:spcAft>
                <a:spcPts val="0"/>
              </a:spcAft>
              <a:buClr>
                <a:srgbClr val="FFFFFF"/>
              </a:buClr>
              <a:buSzPts val="1400"/>
              <a:buFont typeface="Red Hat Display"/>
              <a:buChar char="■"/>
              <a:defRPr/>
            </a:lvl3pPr>
            <a:lvl4pPr marL="1828800" lvl="3" indent="-317500" rtl="0">
              <a:spcBef>
                <a:spcPts val="1600"/>
              </a:spcBef>
              <a:spcAft>
                <a:spcPts val="0"/>
              </a:spcAft>
              <a:buClr>
                <a:srgbClr val="FFFFFF"/>
              </a:buClr>
              <a:buSzPts val="1400"/>
              <a:buFont typeface="Red Hat Display"/>
              <a:buChar char="●"/>
              <a:defRPr/>
            </a:lvl4pPr>
            <a:lvl5pPr marL="2286000" lvl="4" indent="-317500" rtl="0">
              <a:spcBef>
                <a:spcPts val="1600"/>
              </a:spcBef>
              <a:spcAft>
                <a:spcPts val="0"/>
              </a:spcAft>
              <a:buClr>
                <a:srgbClr val="FFFFFF"/>
              </a:buClr>
              <a:buSzPts val="1400"/>
              <a:buFont typeface="Red Hat Display"/>
              <a:buChar char="○"/>
              <a:defRPr/>
            </a:lvl5pPr>
            <a:lvl6pPr marL="2743200" lvl="5" indent="-317500" rtl="0">
              <a:spcBef>
                <a:spcPts val="1600"/>
              </a:spcBef>
              <a:spcAft>
                <a:spcPts val="0"/>
              </a:spcAft>
              <a:buClr>
                <a:srgbClr val="FFFFFF"/>
              </a:buClr>
              <a:buSzPts val="1400"/>
              <a:buFont typeface="Red Hat Display"/>
              <a:buChar char="■"/>
              <a:defRPr/>
            </a:lvl6pPr>
            <a:lvl7pPr marL="3200400" lvl="6" indent="-317500" rtl="0">
              <a:spcBef>
                <a:spcPts val="1600"/>
              </a:spcBef>
              <a:spcAft>
                <a:spcPts val="0"/>
              </a:spcAft>
              <a:buClr>
                <a:srgbClr val="FFFFFF"/>
              </a:buClr>
              <a:buSzPts val="1400"/>
              <a:buFont typeface="Red Hat Display"/>
              <a:buChar char="●"/>
              <a:defRPr/>
            </a:lvl7pPr>
            <a:lvl8pPr marL="3657600" lvl="7" indent="-317500" rtl="0">
              <a:spcBef>
                <a:spcPts val="1600"/>
              </a:spcBef>
              <a:spcAft>
                <a:spcPts val="0"/>
              </a:spcAft>
              <a:buClr>
                <a:srgbClr val="FFFFFF"/>
              </a:buClr>
              <a:buSzPts val="1400"/>
              <a:buFont typeface="Red Hat Display"/>
              <a:buChar char="○"/>
              <a:defRPr/>
            </a:lvl8pPr>
            <a:lvl9pPr marL="4114800" lvl="8" indent="-317500" rtl="0">
              <a:spcBef>
                <a:spcPts val="1600"/>
              </a:spcBef>
              <a:spcAft>
                <a:spcPts val="1600"/>
              </a:spcAft>
              <a:buClr>
                <a:srgbClr val="FFFFFF"/>
              </a:buClr>
              <a:buSzPts val="1400"/>
              <a:buFont typeface="Red Hat Display"/>
              <a:buChar char="■"/>
              <a:defRPr/>
            </a:lvl9pPr>
          </a:lstStyle>
          <a:p>
            <a:endParaRPr/>
          </a:p>
        </p:txBody>
      </p:sp>
      <p:sp>
        <p:nvSpPr>
          <p:cNvPr id="143" name="Google Shape;143;p2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4" name="Google Shape;144;p21"/>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1"/>
          <p:cNvGrpSpPr/>
          <p:nvPr/>
        </p:nvGrpSpPr>
        <p:grpSpPr>
          <a:xfrm>
            <a:off x="276825" y="267475"/>
            <a:ext cx="8860200" cy="4876025"/>
            <a:chOff x="276825" y="267475"/>
            <a:chExt cx="8860200" cy="4876025"/>
          </a:xfrm>
        </p:grpSpPr>
        <p:cxnSp>
          <p:nvCxnSpPr>
            <p:cNvPr id="146" name="Google Shape;146;p21"/>
            <p:cNvCxnSpPr/>
            <p:nvPr/>
          </p:nvCxnSpPr>
          <p:spPr>
            <a:xfrm rot="10800000">
              <a:off x="276825" y="257190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1"/>
            <p:cNvCxnSpPr/>
            <p:nvPr/>
          </p:nvCxnSpPr>
          <p:spPr>
            <a:xfrm>
              <a:off x="4565025" y="26747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48325" y="1409875"/>
            <a:ext cx="48633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2"/>
          <p:cNvSpPr txBox="1">
            <a:spLocks noGrp="1"/>
          </p:cNvSpPr>
          <p:nvPr>
            <p:ph type="subTitle" idx="1"/>
          </p:nvPr>
        </p:nvSpPr>
        <p:spPr>
          <a:xfrm>
            <a:off x="948325" y="2172700"/>
            <a:ext cx="4863300" cy="151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
        <p:nvSpPr>
          <p:cNvPr id="151" name="Google Shape;151;p22"/>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2"/>
          <p:cNvGrpSpPr/>
          <p:nvPr/>
        </p:nvGrpSpPr>
        <p:grpSpPr>
          <a:xfrm rot="10800000" flipH="1">
            <a:off x="-55375" y="0"/>
            <a:ext cx="9199250" cy="4604000"/>
            <a:chOff x="-55375" y="539500"/>
            <a:chExt cx="9199250" cy="4604000"/>
          </a:xfrm>
        </p:grpSpPr>
        <p:cxnSp>
          <p:nvCxnSpPr>
            <p:cNvPr id="153" name="Google Shape;153;p22"/>
            <p:cNvCxnSpPr/>
            <p:nvPr/>
          </p:nvCxnSpPr>
          <p:spPr>
            <a:xfrm>
              <a:off x="-55375" y="4608575"/>
              <a:ext cx="45717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2"/>
            <p:cNvCxnSpPr/>
            <p:nvPr/>
          </p:nvCxnSpPr>
          <p:spPr>
            <a:xfrm>
              <a:off x="4585075" y="539500"/>
              <a:ext cx="4558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2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4746788" y="1405950"/>
            <a:ext cx="2630100" cy="1139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algn="r" rtl="0">
              <a:spcBef>
                <a:spcPts val="0"/>
              </a:spcBef>
              <a:spcAft>
                <a:spcPts val="0"/>
              </a:spcAft>
              <a:buSzPts val="3100"/>
              <a:buNone/>
              <a:defRPr/>
            </a:lvl2pPr>
            <a:lvl3pPr lvl="2" algn="r" rtl="0">
              <a:spcBef>
                <a:spcPts val="0"/>
              </a:spcBef>
              <a:spcAft>
                <a:spcPts val="0"/>
              </a:spcAft>
              <a:buSzPts val="3100"/>
              <a:buNone/>
              <a:defRPr/>
            </a:lvl3pPr>
            <a:lvl4pPr lvl="3" algn="r" rtl="0">
              <a:spcBef>
                <a:spcPts val="0"/>
              </a:spcBef>
              <a:spcAft>
                <a:spcPts val="0"/>
              </a:spcAft>
              <a:buSzPts val="3100"/>
              <a:buNone/>
              <a:defRPr/>
            </a:lvl4pPr>
            <a:lvl5pPr lvl="4" algn="r" rtl="0">
              <a:spcBef>
                <a:spcPts val="0"/>
              </a:spcBef>
              <a:spcAft>
                <a:spcPts val="0"/>
              </a:spcAft>
              <a:buSzPts val="3100"/>
              <a:buNone/>
              <a:defRPr/>
            </a:lvl5pPr>
            <a:lvl6pPr lvl="5" algn="r" rtl="0">
              <a:spcBef>
                <a:spcPts val="0"/>
              </a:spcBef>
              <a:spcAft>
                <a:spcPts val="0"/>
              </a:spcAft>
              <a:buSzPts val="3100"/>
              <a:buNone/>
              <a:defRPr/>
            </a:lvl6pPr>
            <a:lvl7pPr lvl="6" algn="r" rtl="0">
              <a:spcBef>
                <a:spcPts val="0"/>
              </a:spcBef>
              <a:spcAft>
                <a:spcPts val="0"/>
              </a:spcAft>
              <a:buSzPts val="3100"/>
              <a:buNone/>
              <a:defRPr/>
            </a:lvl7pPr>
            <a:lvl8pPr lvl="7" algn="r" rtl="0">
              <a:spcBef>
                <a:spcPts val="0"/>
              </a:spcBef>
              <a:spcAft>
                <a:spcPts val="0"/>
              </a:spcAft>
              <a:buSzPts val="3100"/>
              <a:buNone/>
              <a:defRPr/>
            </a:lvl8pPr>
            <a:lvl9pPr lvl="8" algn="r" rtl="0">
              <a:spcBef>
                <a:spcPts val="0"/>
              </a:spcBef>
              <a:spcAft>
                <a:spcPts val="0"/>
              </a:spcAft>
              <a:buSzPts val="3100"/>
              <a:buNone/>
              <a:defRPr/>
            </a:lvl9pPr>
          </a:lstStyle>
          <a:p>
            <a:endParaRPr/>
          </a:p>
        </p:txBody>
      </p:sp>
      <p:sp>
        <p:nvSpPr>
          <p:cNvPr id="165" name="Google Shape;165;p24"/>
          <p:cNvSpPr txBox="1">
            <a:spLocks noGrp="1"/>
          </p:cNvSpPr>
          <p:nvPr>
            <p:ph type="subTitle" idx="1"/>
          </p:nvPr>
        </p:nvSpPr>
        <p:spPr>
          <a:xfrm>
            <a:off x="4746788" y="2545038"/>
            <a:ext cx="2630100" cy="1143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grpSp>
        <p:nvGrpSpPr>
          <p:cNvPr id="166" name="Google Shape;166;p24"/>
          <p:cNvGrpSpPr/>
          <p:nvPr/>
        </p:nvGrpSpPr>
        <p:grpSpPr>
          <a:xfrm flipH="1">
            <a:off x="0" y="0"/>
            <a:ext cx="9144075" cy="5143500"/>
            <a:chOff x="0" y="0"/>
            <a:chExt cx="9144075" cy="5143500"/>
          </a:xfrm>
        </p:grpSpPr>
        <p:grpSp>
          <p:nvGrpSpPr>
            <p:cNvPr id="167" name="Google Shape;167;p24"/>
            <p:cNvGrpSpPr/>
            <p:nvPr/>
          </p:nvGrpSpPr>
          <p:grpSpPr>
            <a:xfrm>
              <a:off x="0" y="0"/>
              <a:ext cx="9144075" cy="5143500"/>
              <a:chOff x="0" y="0"/>
              <a:chExt cx="9144075" cy="5143500"/>
            </a:xfrm>
          </p:grpSpPr>
          <p:sp>
            <p:nvSpPr>
              <p:cNvPr id="168" name="Google Shape;168;p24"/>
              <p:cNvSpPr/>
              <p:nvPr/>
            </p:nvSpPr>
            <p:spPr>
              <a:xfrm>
                <a:off x="4185975" y="4608575"/>
                <a:ext cx="49581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24"/>
            <p:cNvGrpSpPr/>
            <p:nvPr/>
          </p:nvGrpSpPr>
          <p:grpSpPr>
            <a:xfrm>
              <a:off x="150" y="539500"/>
              <a:ext cx="8430625" cy="4604000"/>
              <a:chOff x="150" y="539500"/>
              <a:chExt cx="8430625" cy="4604000"/>
            </a:xfrm>
          </p:grpSpPr>
          <p:cxnSp>
            <p:nvCxnSpPr>
              <p:cNvPr id="171" name="Google Shape;171;p24"/>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24"/>
              <p:cNvCxnSpPr/>
              <p:nvPr/>
            </p:nvCxnSpPr>
            <p:spPr>
              <a:xfrm rot="10800000">
                <a:off x="150" y="539500"/>
                <a:ext cx="43368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5" name="Google Shape;175;p25"/>
          <p:cNvSpPr txBox="1">
            <a:spLocks noGrp="1"/>
          </p:cNvSpPr>
          <p:nvPr>
            <p:ph type="body" idx="1"/>
          </p:nvPr>
        </p:nvSpPr>
        <p:spPr>
          <a:xfrm>
            <a:off x="7132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6" name="Google Shape;176;p25"/>
          <p:cNvSpPr txBox="1">
            <a:spLocks noGrp="1"/>
          </p:cNvSpPr>
          <p:nvPr>
            <p:ph type="body" idx="2"/>
          </p:nvPr>
        </p:nvSpPr>
        <p:spPr>
          <a:xfrm>
            <a:off x="4651325" y="1682875"/>
            <a:ext cx="3780900" cy="27348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Char char="■"/>
              <a:defRPr/>
            </a:lvl1pPr>
            <a:lvl2pPr marL="914400" lvl="1" indent="-317500" rtl="0">
              <a:lnSpc>
                <a:spcPct val="115000"/>
              </a:lnSpc>
              <a:spcBef>
                <a:spcPts val="0"/>
              </a:spcBef>
              <a:spcAft>
                <a:spcPts val="0"/>
              </a:spcAft>
              <a:buSzPts val="1400"/>
              <a:buFont typeface="Chivo"/>
              <a:buChar char="○"/>
              <a:defRPr/>
            </a:lvl2pPr>
            <a:lvl3pPr marL="1371600" lvl="2" indent="-317500" rtl="0">
              <a:lnSpc>
                <a:spcPct val="115000"/>
              </a:lnSpc>
              <a:spcBef>
                <a:spcPts val="1600"/>
              </a:spcBef>
              <a:spcAft>
                <a:spcPts val="0"/>
              </a:spcAft>
              <a:buSzPts val="1400"/>
              <a:buFont typeface="Chivo"/>
              <a:buChar char="■"/>
              <a:defRPr/>
            </a:lvl3pPr>
            <a:lvl4pPr marL="1828800" lvl="3" indent="-317500" rtl="0">
              <a:lnSpc>
                <a:spcPct val="115000"/>
              </a:lnSpc>
              <a:spcBef>
                <a:spcPts val="1600"/>
              </a:spcBef>
              <a:spcAft>
                <a:spcPts val="0"/>
              </a:spcAft>
              <a:buSzPts val="1400"/>
              <a:buFont typeface="Chivo"/>
              <a:buChar char="●"/>
              <a:defRPr/>
            </a:lvl4pPr>
            <a:lvl5pPr marL="2286000" lvl="4" indent="-317500" rtl="0">
              <a:lnSpc>
                <a:spcPct val="115000"/>
              </a:lnSpc>
              <a:spcBef>
                <a:spcPts val="1600"/>
              </a:spcBef>
              <a:spcAft>
                <a:spcPts val="0"/>
              </a:spcAft>
              <a:buSzPts val="1400"/>
              <a:buFont typeface="Chivo"/>
              <a:buChar char="○"/>
              <a:defRPr/>
            </a:lvl5pPr>
            <a:lvl6pPr marL="2743200" lvl="5" indent="-317500" rtl="0">
              <a:lnSpc>
                <a:spcPct val="115000"/>
              </a:lnSpc>
              <a:spcBef>
                <a:spcPts val="1600"/>
              </a:spcBef>
              <a:spcAft>
                <a:spcPts val="0"/>
              </a:spcAft>
              <a:buSzPts val="1400"/>
              <a:buFont typeface="Chivo"/>
              <a:buChar char="■"/>
              <a:defRPr/>
            </a:lvl6pPr>
            <a:lvl7pPr marL="3200400" lvl="6" indent="-317500" rtl="0">
              <a:lnSpc>
                <a:spcPct val="115000"/>
              </a:lnSpc>
              <a:spcBef>
                <a:spcPts val="1600"/>
              </a:spcBef>
              <a:spcAft>
                <a:spcPts val="0"/>
              </a:spcAft>
              <a:buSzPts val="1400"/>
              <a:buFont typeface="Chivo"/>
              <a:buChar char="●"/>
              <a:defRPr/>
            </a:lvl7pPr>
            <a:lvl8pPr marL="3657600" lvl="7" indent="-317500" rtl="0">
              <a:lnSpc>
                <a:spcPct val="115000"/>
              </a:lnSpc>
              <a:spcBef>
                <a:spcPts val="1600"/>
              </a:spcBef>
              <a:spcAft>
                <a:spcPts val="0"/>
              </a:spcAft>
              <a:buSzPts val="1400"/>
              <a:buFont typeface="Chivo"/>
              <a:buChar char="○"/>
              <a:defRPr/>
            </a:lvl8pPr>
            <a:lvl9pPr marL="4114800" lvl="8" indent="-317500" rtl="0">
              <a:lnSpc>
                <a:spcPct val="115000"/>
              </a:lnSpc>
              <a:spcBef>
                <a:spcPts val="1600"/>
              </a:spcBef>
              <a:spcAft>
                <a:spcPts val="1600"/>
              </a:spcAft>
              <a:buSzPts val="1400"/>
              <a:buFont typeface="Chivo"/>
              <a:buChar char="■"/>
              <a:defRPr/>
            </a:lvl9pPr>
          </a:lstStyle>
          <a:p>
            <a:endParaRPr/>
          </a:p>
        </p:txBody>
      </p:sp>
      <p:sp>
        <p:nvSpPr>
          <p:cNvPr id="177" name="Google Shape;177;p25"/>
          <p:cNvSpPr txBox="1">
            <a:spLocks noGrp="1"/>
          </p:cNvSpPr>
          <p:nvPr>
            <p:ph type="subTitle" idx="3"/>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8" name="Google Shape;178;p25"/>
          <p:cNvSpPr/>
          <p:nvPr/>
        </p:nvSpPr>
        <p:spPr>
          <a:xfrm flipH="1">
            <a:off x="71340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5"/>
          <p:cNvGrpSpPr/>
          <p:nvPr/>
        </p:nvGrpSpPr>
        <p:grpSpPr>
          <a:xfrm>
            <a:off x="283800" y="-4100"/>
            <a:ext cx="8576400" cy="5147625"/>
            <a:chOff x="283800" y="-4100"/>
            <a:chExt cx="8576400" cy="5147625"/>
          </a:xfrm>
        </p:grpSpPr>
        <p:cxnSp>
          <p:nvCxnSpPr>
            <p:cNvPr id="180" name="Google Shape;180;p25"/>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5"/>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00" name="Google Shape;200;p28"/>
          <p:cNvSpPr txBox="1">
            <a:spLocks noGrp="1"/>
          </p:cNvSpPr>
          <p:nvPr>
            <p:ph type="subTitle" idx="1"/>
          </p:nvPr>
        </p:nvSpPr>
        <p:spPr>
          <a:xfrm>
            <a:off x="86562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1" name="Google Shape;201;p28"/>
          <p:cNvSpPr txBox="1">
            <a:spLocks noGrp="1"/>
          </p:cNvSpPr>
          <p:nvPr>
            <p:ph type="subTitle" idx="2"/>
          </p:nvPr>
        </p:nvSpPr>
        <p:spPr>
          <a:xfrm>
            <a:off x="86562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2" name="Google Shape;202;p28"/>
          <p:cNvSpPr txBox="1">
            <a:spLocks noGrp="1"/>
          </p:cNvSpPr>
          <p:nvPr>
            <p:ph type="subTitle" idx="3"/>
          </p:nvPr>
        </p:nvSpPr>
        <p:spPr>
          <a:xfrm>
            <a:off x="6015775"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3" name="Google Shape;203;p28"/>
          <p:cNvSpPr txBox="1">
            <a:spLocks noGrp="1"/>
          </p:cNvSpPr>
          <p:nvPr>
            <p:ph type="subTitle" idx="4"/>
          </p:nvPr>
        </p:nvSpPr>
        <p:spPr>
          <a:xfrm>
            <a:off x="6015775"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4" name="Google Shape;204;p28"/>
          <p:cNvSpPr txBox="1">
            <a:spLocks noGrp="1"/>
          </p:cNvSpPr>
          <p:nvPr>
            <p:ph type="subTitle" idx="5"/>
          </p:nvPr>
        </p:nvSpPr>
        <p:spPr>
          <a:xfrm>
            <a:off x="3440700" y="3694227"/>
            <a:ext cx="2262600" cy="64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8"/>
          <p:cNvSpPr txBox="1">
            <a:spLocks noGrp="1"/>
          </p:cNvSpPr>
          <p:nvPr>
            <p:ph type="subTitle" idx="6"/>
          </p:nvPr>
        </p:nvSpPr>
        <p:spPr>
          <a:xfrm>
            <a:off x="3440700" y="3103975"/>
            <a:ext cx="22626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06" name="Google Shape;206;p2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283800" y="-48"/>
            <a:ext cx="8860200" cy="5009873"/>
            <a:chOff x="283800" y="-48"/>
            <a:chExt cx="8860200" cy="5009873"/>
          </a:xfrm>
        </p:grpSpPr>
        <p:cxnSp>
          <p:nvCxnSpPr>
            <p:cNvPr id="208" name="Google Shape;208;p2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28"/>
            <p:cNvCxnSpPr/>
            <p:nvPr/>
          </p:nvCxnSpPr>
          <p:spPr>
            <a:xfrm rot="10800000">
              <a:off x="283800" y="-48"/>
              <a:ext cx="0" cy="2919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2" name="Google Shape;212;p29"/>
          <p:cNvSpPr txBox="1">
            <a:spLocks noGrp="1"/>
          </p:cNvSpPr>
          <p:nvPr>
            <p:ph type="subTitle" idx="1"/>
          </p:nvPr>
        </p:nvSpPr>
        <p:spPr>
          <a:xfrm>
            <a:off x="1877250"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3" name="Google Shape;213;p29"/>
          <p:cNvSpPr txBox="1">
            <a:spLocks noGrp="1"/>
          </p:cNvSpPr>
          <p:nvPr>
            <p:ph type="subTitle" idx="2"/>
          </p:nvPr>
        </p:nvSpPr>
        <p:spPr>
          <a:xfrm>
            <a:off x="1877250"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4" name="Google Shape;214;p29"/>
          <p:cNvSpPr txBox="1">
            <a:spLocks noGrp="1"/>
          </p:cNvSpPr>
          <p:nvPr>
            <p:ph type="subTitle" idx="3"/>
          </p:nvPr>
        </p:nvSpPr>
        <p:spPr>
          <a:xfrm>
            <a:off x="1877250"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5" name="Google Shape;215;p29"/>
          <p:cNvSpPr txBox="1">
            <a:spLocks noGrp="1"/>
          </p:cNvSpPr>
          <p:nvPr>
            <p:ph type="subTitle" idx="4"/>
          </p:nvPr>
        </p:nvSpPr>
        <p:spPr>
          <a:xfrm>
            <a:off x="1877250"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6" name="Google Shape;216;p29"/>
          <p:cNvSpPr txBox="1">
            <a:spLocks noGrp="1"/>
          </p:cNvSpPr>
          <p:nvPr>
            <p:ph type="subTitle" idx="5"/>
          </p:nvPr>
        </p:nvSpPr>
        <p:spPr>
          <a:xfrm>
            <a:off x="6112075" y="1850002"/>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7" name="Google Shape;217;p29"/>
          <p:cNvSpPr txBox="1">
            <a:spLocks noGrp="1"/>
          </p:cNvSpPr>
          <p:nvPr>
            <p:ph type="subTitle" idx="6"/>
          </p:nvPr>
        </p:nvSpPr>
        <p:spPr>
          <a:xfrm>
            <a:off x="6112075" y="1375200"/>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18" name="Google Shape;218;p29"/>
          <p:cNvSpPr txBox="1">
            <a:spLocks noGrp="1"/>
          </p:cNvSpPr>
          <p:nvPr>
            <p:ph type="subTitle" idx="7"/>
          </p:nvPr>
        </p:nvSpPr>
        <p:spPr>
          <a:xfrm>
            <a:off x="6112075" y="3515601"/>
            <a:ext cx="2318700" cy="89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19" name="Google Shape;219;p29"/>
          <p:cNvSpPr txBox="1">
            <a:spLocks noGrp="1"/>
          </p:cNvSpPr>
          <p:nvPr>
            <p:ph type="subTitle" idx="8"/>
          </p:nvPr>
        </p:nvSpPr>
        <p:spPr>
          <a:xfrm>
            <a:off x="6112075" y="3040799"/>
            <a:ext cx="23187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0" name="Google Shape;220;p29"/>
          <p:cNvSpPr/>
          <p:nvPr/>
        </p:nvSpPr>
        <p:spPr>
          <a:xfrm flipH="1">
            <a:off x="886020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29"/>
          <p:cNvCxnSpPr/>
          <p:nvPr/>
        </p:nvCxnSpPr>
        <p:spPr>
          <a:xfrm rot="10800000">
            <a:off x="9002100" y="-26"/>
            <a:ext cx="0" cy="3958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0"/>
          <p:cNvSpPr txBox="1">
            <a:spLocks noGrp="1"/>
          </p:cNvSpPr>
          <p:nvPr>
            <p:ph type="subTitle" idx="1"/>
          </p:nvPr>
        </p:nvSpPr>
        <p:spPr>
          <a:xfrm>
            <a:off x="7132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5" name="Google Shape;225;p30"/>
          <p:cNvSpPr txBox="1">
            <a:spLocks noGrp="1"/>
          </p:cNvSpPr>
          <p:nvPr>
            <p:ph type="subTitle" idx="2"/>
          </p:nvPr>
        </p:nvSpPr>
        <p:spPr>
          <a:xfrm>
            <a:off x="7132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6" name="Google Shape;226;p30"/>
          <p:cNvSpPr txBox="1">
            <a:spLocks noGrp="1"/>
          </p:cNvSpPr>
          <p:nvPr>
            <p:ph type="subTitle" idx="3"/>
          </p:nvPr>
        </p:nvSpPr>
        <p:spPr>
          <a:xfrm>
            <a:off x="60304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7" name="Google Shape;227;p30"/>
          <p:cNvSpPr txBox="1">
            <a:spLocks noGrp="1"/>
          </p:cNvSpPr>
          <p:nvPr>
            <p:ph type="subTitle" idx="4"/>
          </p:nvPr>
        </p:nvSpPr>
        <p:spPr>
          <a:xfrm>
            <a:off x="60304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8" name="Google Shape;228;p30"/>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30"/>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0" name="Google Shape;230;p30"/>
          <p:cNvSpPr txBox="1">
            <a:spLocks noGrp="1"/>
          </p:cNvSpPr>
          <p:nvPr>
            <p:ph type="subTitle" idx="7"/>
          </p:nvPr>
        </p:nvSpPr>
        <p:spPr>
          <a:xfrm>
            <a:off x="2042531"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30"/>
          <p:cNvSpPr txBox="1">
            <a:spLocks noGrp="1"/>
          </p:cNvSpPr>
          <p:nvPr>
            <p:ph type="subTitle" idx="8"/>
          </p:nvPr>
        </p:nvSpPr>
        <p:spPr>
          <a:xfrm>
            <a:off x="2042531"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2" name="Google Shape;232;p30"/>
          <p:cNvSpPr txBox="1">
            <a:spLocks noGrp="1"/>
          </p:cNvSpPr>
          <p:nvPr>
            <p:ph type="subTitle" idx="9"/>
          </p:nvPr>
        </p:nvSpPr>
        <p:spPr>
          <a:xfrm>
            <a:off x="4701169"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30"/>
          <p:cNvSpPr txBox="1">
            <a:spLocks noGrp="1"/>
          </p:cNvSpPr>
          <p:nvPr>
            <p:ph type="subTitle" idx="13"/>
          </p:nvPr>
        </p:nvSpPr>
        <p:spPr>
          <a:xfrm>
            <a:off x="4701169"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4" name="Google Shape;234;p30"/>
          <p:cNvSpPr/>
          <p:nvPr/>
        </p:nvSpPr>
        <p:spPr>
          <a:xfrm>
            <a:off x="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0"/>
          <p:cNvGrpSpPr/>
          <p:nvPr/>
        </p:nvGrpSpPr>
        <p:grpSpPr>
          <a:xfrm flipH="1">
            <a:off x="283800" y="-4100"/>
            <a:ext cx="8576400" cy="5147625"/>
            <a:chOff x="283800" y="-4100"/>
            <a:chExt cx="8576400" cy="5147625"/>
          </a:xfrm>
        </p:grpSpPr>
        <p:cxnSp>
          <p:nvCxnSpPr>
            <p:cNvPr id="236" name="Google Shape;236;p30"/>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0"/>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4" name="Google Shape;24;p4"/>
          <p:cNvSpPr txBox="1">
            <a:spLocks noGrp="1"/>
          </p:cNvSpPr>
          <p:nvPr>
            <p:ph type="subTitle" idx="1"/>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 name="Google Shape;25;p4"/>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150" y="0"/>
            <a:ext cx="8860050" cy="4876025"/>
            <a:chOff x="150" y="0"/>
            <a:chExt cx="8860050" cy="4876025"/>
          </a:xfrm>
        </p:grpSpPr>
        <p:cxnSp>
          <p:nvCxnSpPr>
            <p:cNvPr id="27" name="Google Shape;27;p4"/>
            <p:cNvCxnSpPr/>
            <p:nvPr/>
          </p:nvCxnSpPr>
          <p:spPr>
            <a:xfrm>
              <a:off x="8860200" y="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rot="10800000">
              <a:off x="150" y="4876025"/>
              <a:ext cx="8444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2654700" y="530250"/>
            <a:ext cx="3834600" cy="11082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258" name="Google Shape;258;p32"/>
          <p:cNvSpPr txBox="1">
            <a:spLocks noGrp="1"/>
          </p:cNvSpPr>
          <p:nvPr>
            <p:ph type="subTitle" idx="1"/>
          </p:nvPr>
        </p:nvSpPr>
        <p:spPr>
          <a:xfrm>
            <a:off x="2654700" y="2342156"/>
            <a:ext cx="3834600" cy="97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50"/>
              <a:buNone/>
              <a:defRPr sz="1550" b="1"/>
            </a:lvl1pPr>
            <a:lvl2pPr lvl="1" algn="ctr" rtl="0">
              <a:lnSpc>
                <a:spcPct val="115000"/>
              </a:lnSpc>
              <a:spcBef>
                <a:spcPts val="0"/>
              </a:spcBef>
              <a:spcAft>
                <a:spcPts val="0"/>
              </a:spcAft>
              <a:buSzPts val="1650"/>
              <a:buNone/>
              <a:defRPr sz="1650" b="1"/>
            </a:lvl2pPr>
            <a:lvl3pPr lvl="2" algn="ctr" rtl="0">
              <a:lnSpc>
                <a:spcPct val="115000"/>
              </a:lnSpc>
              <a:spcBef>
                <a:spcPts val="0"/>
              </a:spcBef>
              <a:spcAft>
                <a:spcPts val="0"/>
              </a:spcAft>
              <a:buSzPts val="1650"/>
              <a:buNone/>
              <a:defRPr sz="1650" b="1"/>
            </a:lvl3pPr>
            <a:lvl4pPr lvl="3" algn="ctr" rtl="0">
              <a:lnSpc>
                <a:spcPct val="115000"/>
              </a:lnSpc>
              <a:spcBef>
                <a:spcPts val="0"/>
              </a:spcBef>
              <a:spcAft>
                <a:spcPts val="0"/>
              </a:spcAft>
              <a:buSzPts val="1650"/>
              <a:buNone/>
              <a:defRPr sz="1650" b="1"/>
            </a:lvl4pPr>
            <a:lvl5pPr lvl="4" algn="ctr" rtl="0">
              <a:lnSpc>
                <a:spcPct val="115000"/>
              </a:lnSpc>
              <a:spcBef>
                <a:spcPts val="0"/>
              </a:spcBef>
              <a:spcAft>
                <a:spcPts val="0"/>
              </a:spcAft>
              <a:buSzPts val="1650"/>
              <a:buNone/>
              <a:defRPr sz="1650" b="1"/>
            </a:lvl5pPr>
            <a:lvl6pPr lvl="5" algn="ctr" rtl="0">
              <a:lnSpc>
                <a:spcPct val="115000"/>
              </a:lnSpc>
              <a:spcBef>
                <a:spcPts val="0"/>
              </a:spcBef>
              <a:spcAft>
                <a:spcPts val="0"/>
              </a:spcAft>
              <a:buSzPts val="1650"/>
              <a:buNone/>
              <a:defRPr sz="1650" b="1"/>
            </a:lvl6pPr>
            <a:lvl7pPr lvl="6" algn="ctr" rtl="0">
              <a:lnSpc>
                <a:spcPct val="115000"/>
              </a:lnSpc>
              <a:spcBef>
                <a:spcPts val="0"/>
              </a:spcBef>
              <a:spcAft>
                <a:spcPts val="0"/>
              </a:spcAft>
              <a:buSzPts val="1650"/>
              <a:buNone/>
              <a:defRPr sz="1650" b="1"/>
            </a:lvl7pPr>
            <a:lvl8pPr lvl="7" algn="ctr" rtl="0">
              <a:lnSpc>
                <a:spcPct val="115000"/>
              </a:lnSpc>
              <a:spcBef>
                <a:spcPts val="0"/>
              </a:spcBef>
              <a:spcAft>
                <a:spcPts val="0"/>
              </a:spcAft>
              <a:buSzPts val="1650"/>
              <a:buNone/>
              <a:defRPr sz="1650" b="1"/>
            </a:lvl8pPr>
            <a:lvl9pPr lvl="8" algn="ctr" rtl="0">
              <a:lnSpc>
                <a:spcPct val="115000"/>
              </a:lnSpc>
              <a:spcBef>
                <a:spcPts val="0"/>
              </a:spcBef>
              <a:spcAft>
                <a:spcPts val="0"/>
              </a:spcAft>
              <a:buSzPts val="1650"/>
              <a:buNone/>
              <a:defRPr sz="1650" b="1"/>
            </a:lvl9pPr>
          </a:lstStyle>
          <a:p>
            <a:endParaRPr/>
          </a:p>
        </p:txBody>
      </p:sp>
      <p:sp>
        <p:nvSpPr>
          <p:cNvPr id="259" name="Google Shape;259;p32"/>
          <p:cNvSpPr txBox="1">
            <a:spLocks noGrp="1"/>
          </p:cNvSpPr>
          <p:nvPr>
            <p:ph type="subTitle" idx="2"/>
          </p:nvPr>
        </p:nvSpPr>
        <p:spPr>
          <a:xfrm>
            <a:off x="2654700" y="4111851"/>
            <a:ext cx="3834600" cy="3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300"/>
              <a:buNone/>
              <a:defRPr sz="1000"/>
            </a:lvl1pPr>
            <a:lvl2pPr lvl="1" algn="ctr" rtl="0">
              <a:lnSpc>
                <a:spcPct val="115000"/>
              </a:lnSpc>
              <a:spcBef>
                <a:spcPts val="0"/>
              </a:spcBef>
              <a:spcAft>
                <a:spcPts val="0"/>
              </a:spcAft>
              <a:buSzPts val="1300"/>
              <a:buNone/>
              <a:defRPr sz="1300" b="1"/>
            </a:lvl2pPr>
            <a:lvl3pPr lvl="2" algn="ctr" rtl="0">
              <a:lnSpc>
                <a:spcPct val="115000"/>
              </a:lnSpc>
              <a:spcBef>
                <a:spcPts val="0"/>
              </a:spcBef>
              <a:spcAft>
                <a:spcPts val="0"/>
              </a:spcAft>
              <a:buSzPts val="1300"/>
              <a:buNone/>
              <a:defRPr sz="1300" b="1"/>
            </a:lvl3pPr>
            <a:lvl4pPr lvl="3" algn="ctr" rtl="0">
              <a:lnSpc>
                <a:spcPct val="115000"/>
              </a:lnSpc>
              <a:spcBef>
                <a:spcPts val="0"/>
              </a:spcBef>
              <a:spcAft>
                <a:spcPts val="0"/>
              </a:spcAft>
              <a:buSzPts val="1300"/>
              <a:buNone/>
              <a:defRPr sz="1300" b="1"/>
            </a:lvl4pPr>
            <a:lvl5pPr lvl="4" algn="ctr" rtl="0">
              <a:lnSpc>
                <a:spcPct val="115000"/>
              </a:lnSpc>
              <a:spcBef>
                <a:spcPts val="0"/>
              </a:spcBef>
              <a:spcAft>
                <a:spcPts val="0"/>
              </a:spcAft>
              <a:buSzPts val="1300"/>
              <a:buNone/>
              <a:defRPr sz="1300" b="1"/>
            </a:lvl5pPr>
            <a:lvl6pPr lvl="5" algn="ctr" rtl="0">
              <a:lnSpc>
                <a:spcPct val="115000"/>
              </a:lnSpc>
              <a:spcBef>
                <a:spcPts val="0"/>
              </a:spcBef>
              <a:spcAft>
                <a:spcPts val="0"/>
              </a:spcAft>
              <a:buSzPts val="1300"/>
              <a:buNone/>
              <a:defRPr sz="1300" b="1"/>
            </a:lvl6pPr>
            <a:lvl7pPr lvl="6" algn="ctr" rtl="0">
              <a:lnSpc>
                <a:spcPct val="115000"/>
              </a:lnSpc>
              <a:spcBef>
                <a:spcPts val="0"/>
              </a:spcBef>
              <a:spcAft>
                <a:spcPts val="0"/>
              </a:spcAft>
              <a:buSzPts val="1300"/>
              <a:buNone/>
              <a:defRPr sz="1300" b="1"/>
            </a:lvl7pPr>
            <a:lvl8pPr lvl="7" algn="ctr" rtl="0">
              <a:lnSpc>
                <a:spcPct val="115000"/>
              </a:lnSpc>
              <a:spcBef>
                <a:spcPts val="0"/>
              </a:spcBef>
              <a:spcAft>
                <a:spcPts val="0"/>
              </a:spcAft>
              <a:buSzPts val="1300"/>
              <a:buNone/>
              <a:defRPr sz="1300" b="1"/>
            </a:lvl8pPr>
            <a:lvl9pPr lvl="8" algn="ctr" rtl="0">
              <a:lnSpc>
                <a:spcPct val="115000"/>
              </a:lnSpc>
              <a:spcBef>
                <a:spcPts val="0"/>
              </a:spcBef>
              <a:spcAft>
                <a:spcPts val="0"/>
              </a:spcAft>
              <a:buSzPts val="1300"/>
              <a:buNone/>
              <a:defRPr sz="1300" b="1"/>
            </a:lvl9pPr>
          </a:lstStyle>
          <a:p>
            <a:endParaRPr/>
          </a:p>
        </p:txBody>
      </p:sp>
      <p:grpSp>
        <p:nvGrpSpPr>
          <p:cNvPr id="260" name="Google Shape;260;p32"/>
          <p:cNvGrpSpPr/>
          <p:nvPr/>
        </p:nvGrpSpPr>
        <p:grpSpPr>
          <a:xfrm>
            <a:off x="713688" y="2579400"/>
            <a:ext cx="8430488" cy="2564100"/>
            <a:chOff x="713688" y="2579400"/>
            <a:chExt cx="8430488" cy="2564100"/>
          </a:xfrm>
        </p:grpSpPr>
        <p:cxnSp>
          <p:nvCxnSpPr>
            <p:cNvPr id="261" name="Google Shape;261;p32"/>
            <p:cNvCxnSpPr/>
            <p:nvPr/>
          </p:nvCxnSpPr>
          <p:spPr>
            <a:xfrm>
              <a:off x="2839075" y="4876025"/>
              <a:ext cx="63051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2"/>
            <p:cNvCxnSpPr/>
            <p:nvPr/>
          </p:nvCxnSpPr>
          <p:spPr>
            <a:xfrm rot="10800000">
              <a:off x="713688" y="2579400"/>
              <a:ext cx="0" cy="2564100"/>
            </a:xfrm>
            <a:prstGeom prst="straightConnector1">
              <a:avLst/>
            </a:prstGeom>
            <a:noFill/>
            <a:ln w="9525" cap="flat" cmpd="sng">
              <a:solidFill>
                <a:schemeClr val="dk1"/>
              </a:solidFill>
              <a:prstDash val="solid"/>
              <a:round/>
              <a:headEnd type="none" w="med" len="med"/>
              <a:tailEnd type="none" w="med" len="med"/>
            </a:ln>
          </p:spPr>
        </p:cxnSp>
      </p:grpSp>
      <p:sp>
        <p:nvSpPr>
          <p:cNvPr id="263" name="Google Shape;263;p32"/>
          <p:cNvSpPr txBox="1"/>
          <p:nvPr/>
        </p:nvSpPr>
        <p:spPr>
          <a:xfrm>
            <a:off x="2654700" y="3304597"/>
            <a:ext cx="3834600" cy="79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018"/>
              <a:buNone/>
            </a:pPr>
            <a:r>
              <a:rPr lang="en-GB" sz="1200">
                <a:solidFill>
                  <a:schemeClr val="dk1"/>
                </a:solidFill>
                <a:latin typeface="Commissioner"/>
                <a:ea typeface="Commissioner"/>
                <a:cs typeface="Commissioner"/>
                <a:sym typeface="Commissioner"/>
              </a:rPr>
              <a:t>Credits: This presentation template was created by </a:t>
            </a:r>
            <a:r>
              <a:rPr lang="en-GB" sz="1200" b="1" u="sng">
                <a:solidFill>
                  <a:schemeClr val="dk1"/>
                </a:solidFill>
                <a:latin typeface="Commissioner"/>
                <a:ea typeface="Commissioner"/>
                <a:cs typeface="Commissioner"/>
                <a:sym typeface="Commissioner"/>
                <a:hlinkClick r:id="rId2"/>
              </a:rPr>
              <a:t>Slidesgo</a:t>
            </a:r>
            <a:r>
              <a:rPr lang="en-GB" sz="1200">
                <a:solidFill>
                  <a:schemeClr val="dk1"/>
                </a:solidFill>
                <a:latin typeface="Commissioner"/>
                <a:ea typeface="Commissioner"/>
                <a:cs typeface="Commissioner"/>
                <a:sym typeface="Commissioner"/>
              </a:rPr>
              <a:t>, and includes icons by </a:t>
            </a:r>
            <a:r>
              <a:rPr lang="en-GB" sz="1200" b="1" u="sng">
                <a:solidFill>
                  <a:schemeClr val="dk1"/>
                </a:solidFill>
                <a:latin typeface="Commissioner"/>
                <a:ea typeface="Commissioner"/>
                <a:cs typeface="Commissioner"/>
                <a:sym typeface="Commissioner"/>
                <a:hlinkClick r:id="rId3"/>
              </a:rPr>
              <a:t>Flaticon</a:t>
            </a:r>
            <a:r>
              <a:rPr lang="en-GB" sz="1200">
                <a:solidFill>
                  <a:schemeClr val="dk1"/>
                </a:solidFill>
                <a:latin typeface="Commissioner"/>
                <a:ea typeface="Commissioner"/>
                <a:cs typeface="Commissioner"/>
                <a:sym typeface="Commissioner"/>
              </a:rPr>
              <a:t>, and infographics &amp; images by </a:t>
            </a:r>
            <a:r>
              <a:rPr lang="en-GB" sz="1200" b="1" u="sng">
                <a:solidFill>
                  <a:schemeClr val="dk1"/>
                </a:solidFill>
                <a:latin typeface="Commissioner"/>
                <a:ea typeface="Commissioner"/>
                <a:cs typeface="Commissioner"/>
                <a:sym typeface="Commissioner"/>
                <a:hlinkClick r:id="rId4"/>
              </a:rPr>
              <a:t>Freepik</a:t>
            </a:r>
            <a:endParaRPr sz="1200">
              <a:solidFill>
                <a:schemeClr val="dk1"/>
              </a:solidFill>
              <a:latin typeface="Commissioner"/>
              <a:ea typeface="Commissioner"/>
              <a:cs typeface="Commissioner"/>
              <a:sym typeface="Commission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1" name="Google Shape;31;p5"/>
          <p:cNvSpPr txBox="1">
            <a:spLocks noGrp="1"/>
          </p:cNvSpPr>
          <p:nvPr>
            <p:ph type="subTitle" idx="1"/>
          </p:nvPr>
        </p:nvSpPr>
        <p:spPr>
          <a:xfrm>
            <a:off x="2954672" y="2027976"/>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954672" y="1519425"/>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3" name="Google Shape;33;p5"/>
          <p:cNvSpPr txBox="1">
            <a:spLocks noGrp="1"/>
          </p:cNvSpPr>
          <p:nvPr>
            <p:ph type="subTitle" idx="3"/>
          </p:nvPr>
        </p:nvSpPr>
        <p:spPr>
          <a:xfrm>
            <a:off x="2954649" y="3619500"/>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2954649" y="3110949"/>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panose="020B0503020202020204"/>
                <a:ea typeface="Golos Text" panose="020B0503020202020204"/>
                <a:cs typeface="Golos Text" panose="020B0503020202020204"/>
                <a:sym typeface="Golos Text" panose="020B0503020202020204"/>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5" name="Google Shape;35;p5"/>
          <p:cNvSpPr/>
          <p:nvPr/>
        </p:nvSpPr>
        <p:spPr>
          <a:xfrm flipH="1">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5"/>
          <p:cNvCxnSpPr/>
          <p:nvPr/>
        </p:nvCxnSpPr>
        <p:spPr>
          <a:xfrm rot="10800000">
            <a:off x="8864825"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9" name="Google Shape;39;p6"/>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6"/>
          <p:cNvGrpSpPr/>
          <p:nvPr/>
        </p:nvGrpSpPr>
        <p:grpSpPr>
          <a:xfrm>
            <a:off x="141900" y="-26"/>
            <a:ext cx="9002025" cy="4876051"/>
            <a:chOff x="141900" y="-26"/>
            <a:chExt cx="9002025" cy="4876051"/>
          </a:xfrm>
        </p:grpSpPr>
        <p:cxnSp>
          <p:nvCxnSpPr>
            <p:cNvPr id="41" name="Google Shape;41;p6"/>
            <p:cNvCxnSpPr/>
            <p:nvPr/>
          </p:nvCxnSpPr>
          <p:spPr>
            <a:xfrm>
              <a:off x="4576425" y="4876025"/>
              <a:ext cx="4567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13225" y="1139000"/>
            <a:ext cx="2789700" cy="1616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a:endParaRPr/>
          </a:p>
        </p:txBody>
      </p:sp>
      <p:sp>
        <p:nvSpPr>
          <p:cNvPr id="45" name="Google Shape;45;p7"/>
          <p:cNvSpPr txBox="1">
            <a:spLocks noGrp="1"/>
          </p:cNvSpPr>
          <p:nvPr>
            <p:ph type="subTitle" idx="1"/>
          </p:nvPr>
        </p:nvSpPr>
        <p:spPr>
          <a:xfrm>
            <a:off x="713225" y="2810700"/>
            <a:ext cx="27897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6" name="Google Shape;46;p7"/>
          <p:cNvSpPr>
            <a:spLocks noGrp="1"/>
          </p:cNvSpPr>
          <p:nvPr>
            <p:ph type="pic" idx="2"/>
          </p:nvPr>
        </p:nvSpPr>
        <p:spPr>
          <a:xfrm>
            <a:off x="4572000" y="0"/>
            <a:ext cx="4572000" cy="5143500"/>
          </a:xfrm>
          <a:prstGeom prst="rect">
            <a:avLst/>
          </a:prstGeom>
          <a:noFill/>
          <a:ln>
            <a:noFill/>
          </a:ln>
        </p:spPr>
      </p:sp>
      <p:sp>
        <p:nvSpPr>
          <p:cNvPr id="47" name="Google Shape;47;p7"/>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0" y="-300"/>
            <a:ext cx="3812275" cy="4608875"/>
            <a:chOff x="0" y="-300"/>
            <a:chExt cx="3812275" cy="4608875"/>
          </a:xfrm>
        </p:grpSpPr>
        <p:cxnSp>
          <p:nvCxnSpPr>
            <p:cNvPr id="49" name="Google Shape;49;p7"/>
            <p:cNvCxnSpPr/>
            <p:nvPr/>
          </p:nvCxnSpPr>
          <p:spPr>
            <a:xfrm rot="10800000">
              <a:off x="3812275" y="-300"/>
              <a:ext cx="0" cy="699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608575"/>
              <a:ext cx="3387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2253750" y="1670575"/>
            <a:ext cx="4636500" cy="1847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sp>
        <p:nvSpPr>
          <p:cNvPr id="53" name="Google Shape;53;p8"/>
          <p:cNvSpPr/>
          <p:nvPr/>
        </p:nvSpPr>
        <p:spPr>
          <a:xfrm flipH="1">
            <a:off x="-55375"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8"/>
          <p:cNvGrpSpPr/>
          <p:nvPr/>
        </p:nvGrpSpPr>
        <p:grpSpPr>
          <a:xfrm flipH="1">
            <a:off x="-55200" y="539500"/>
            <a:ext cx="9199200" cy="4604000"/>
            <a:chOff x="-55375" y="539500"/>
            <a:chExt cx="9199200" cy="4604000"/>
          </a:xfrm>
        </p:grpSpPr>
        <p:cxnSp>
          <p:nvCxnSpPr>
            <p:cNvPr id="55" name="Google Shape;55;p8"/>
            <p:cNvCxnSpPr/>
            <p:nvPr/>
          </p:nvCxnSpPr>
          <p:spPr>
            <a:xfrm>
              <a:off x="-55375" y="4608575"/>
              <a:ext cx="5659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4502525" y="539500"/>
              <a:ext cx="46413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8"/>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43050" y="1461775"/>
            <a:ext cx="4857900" cy="800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60" name="Google Shape;60;p9"/>
          <p:cNvSpPr txBox="1">
            <a:spLocks noGrp="1"/>
          </p:cNvSpPr>
          <p:nvPr>
            <p:ph type="subTitle" idx="1"/>
          </p:nvPr>
        </p:nvSpPr>
        <p:spPr>
          <a:xfrm>
            <a:off x="2143050" y="2360663"/>
            <a:ext cx="4857900" cy="12465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61" name="Google Shape;61;p9"/>
          <p:cNvSpPr/>
          <p:nvPr/>
        </p:nvSpPr>
        <p:spPr>
          <a:xfrm>
            <a:off x="75" y="4426700"/>
            <a:ext cx="9144000" cy="71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9"/>
          <p:cNvGrpSpPr/>
          <p:nvPr/>
        </p:nvGrpSpPr>
        <p:grpSpPr>
          <a:xfrm>
            <a:off x="712700" y="539500"/>
            <a:ext cx="8431300" cy="4604000"/>
            <a:chOff x="712700" y="539500"/>
            <a:chExt cx="8431300" cy="4604000"/>
          </a:xfrm>
        </p:grpSpPr>
        <p:cxnSp>
          <p:nvCxnSpPr>
            <p:cNvPr id="63" name="Google Shape;63;p9"/>
            <p:cNvCxnSpPr/>
            <p:nvPr/>
          </p:nvCxnSpPr>
          <p:spPr>
            <a:xfrm>
              <a:off x="4572000" y="539500"/>
              <a:ext cx="4572000" cy="0"/>
            </a:xfrm>
            <a:prstGeom prst="straightConnector1">
              <a:avLst/>
            </a:prstGeom>
            <a:noFill/>
            <a:ln w="9525" cap="flat" cmpd="sng">
              <a:solidFill>
                <a:schemeClr val="dk1"/>
              </a:solidFill>
              <a:prstDash val="solid"/>
              <a:round/>
              <a:headEnd type="none" w="med" len="med"/>
              <a:tailEnd type="none" w="med" len="med"/>
            </a:ln>
          </p:spPr>
        </p:cxnSp>
        <p:cxnSp>
          <p:nvCxnSpPr>
            <p:cNvPr id="64" name="Google Shape;64;p9"/>
            <p:cNvCxnSpPr/>
            <p:nvPr/>
          </p:nvCxnSpPr>
          <p:spPr>
            <a:xfrm rot="10800000">
              <a:off x="712700" y="1685400"/>
              <a:ext cx="0" cy="34581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title"/>
          </p:nvPr>
        </p:nvSpPr>
        <p:spPr>
          <a:xfrm>
            <a:off x="713225" y="3946875"/>
            <a:ext cx="77175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1pPr>
            <a:lvl2pPr lvl="1"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2pPr>
            <a:lvl3pPr lvl="2"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3pPr>
            <a:lvl4pPr lvl="3"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4pPr>
            <a:lvl5pPr lvl="4"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5pPr>
            <a:lvl6pPr lvl="5"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6pPr>
            <a:lvl7pPr lvl="6"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7pPr>
            <a:lvl8pPr lvl="7"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8pPr>
            <a:lvl9pPr lvl="8" algn="ctr">
              <a:spcBef>
                <a:spcPts val="0"/>
              </a:spcBef>
              <a:spcAft>
                <a:spcPts val="0"/>
              </a:spcAft>
              <a:buClr>
                <a:schemeClr val="dk1"/>
              </a:buClr>
              <a:buSzPts val="3100"/>
              <a:buFont typeface="Golos Text" panose="020B0503020202020204"/>
              <a:buNone/>
              <a:defRPr sz="3100">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pic>
        <p:nvPicPr>
          <p:cNvPr id="2" name="Picture 1" descr="SPEC LOGO"/>
          <p:cNvPicPr>
            <a:picLocks noChangeAspect="1"/>
          </p:cNvPicPr>
          <p:nvPr userDrawn="1"/>
        </p:nvPicPr>
        <p:blipFill>
          <a:blip r:embed="rId35">
            <a:alphaModFix amt="11000"/>
          </a:blip>
          <a:srcRect b="47014"/>
          <a:stretch>
            <a:fillRect/>
          </a:stretch>
        </p:blipFill>
        <p:spPr>
          <a:xfrm>
            <a:off x="868680" y="1134110"/>
            <a:ext cx="7406640" cy="247713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lege Header"/>
          <p:cNvPicPr>
            <a:picLocks noChangeAspect="1"/>
          </p:cNvPicPr>
          <p:nvPr/>
        </p:nvPicPr>
        <p:blipFill>
          <a:blip r:embed="rId2"/>
          <a:stretch>
            <a:fillRect/>
          </a:stretch>
        </p:blipFill>
        <p:spPr>
          <a:xfrm>
            <a:off x="611505" y="38328"/>
            <a:ext cx="7981583" cy="1034415"/>
          </a:xfrm>
          <a:prstGeom prst="rect">
            <a:avLst/>
          </a:prstGeom>
        </p:spPr>
      </p:pic>
      <p:sp>
        <p:nvSpPr>
          <p:cNvPr id="5" name="Text Box 4"/>
          <p:cNvSpPr txBox="1"/>
          <p:nvPr/>
        </p:nvSpPr>
        <p:spPr>
          <a:xfrm>
            <a:off x="-1187450" y="948615"/>
            <a:ext cx="11890375" cy="953081"/>
          </a:xfrm>
          <a:prstGeom prst="rect">
            <a:avLst/>
          </a:prstGeom>
        </p:spPr>
        <p:txBody>
          <a:bodyPr wrap="square" tIns="91440" rIns="0" bIns="182880" anchor="ctr">
            <a:spAutoFit/>
          </a:bodyPr>
          <a:lstStyle/>
          <a:p>
            <a:pPr algn="ctr" defTabSz="266700">
              <a:lnSpc>
                <a:spcPct val="107000"/>
              </a:lnSpc>
            </a:pPr>
            <a:endParaRPr lang="en-US" altLang="zh-CN" b="1" dirty="0">
              <a:latin typeface="Times New Roman Bold" panose="02020803070505020304" charset="0"/>
              <a:ea typeface="Calibri"/>
              <a:cs typeface="Times New Roman Bold" panose="02020803070505020304" charset="0"/>
            </a:endParaRPr>
          </a:p>
          <a:p>
            <a:pPr algn="ctr" defTabSz="266700">
              <a:lnSpc>
                <a:spcPct val="107000"/>
              </a:lnSpc>
            </a:pPr>
            <a:r>
              <a:rPr lang="en-US" altLang="zh-CN" b="1" dirty="0">
                <a:latin typeface="Times New Roman Bold" panose="02020803070505020304" charset="0"/>
                <a:ea typeface="Calibri"/>
                <a:cs typeface="Times New Roman Bold" panose="02020803070505020304" charset="0"/>
              </a:rPr>
              <a:t>DEPARTMENT OF COMPUTER SCIENCE AND ENGINEERING</a:t>
            </a:r>
          </a:p>
          <a:p>
            <a:pPr algn="ctr" defTabSz="266700">
              <a:lnSpc>
                <a:spcPct val="107000"/>
              </a:lnSpc>
            </a:pPr>
            <a:r>
              <a:rPr lang="en-US" altLang="zh-CN" b="1" dirty="0">
                <a:latin typeface="Times New Roman Bold" panose="02020803070505020304" charset="0"/>
                <a:ea typeface="Calibri"/>
                <a:cs typeface="Times New Roman Bold" panose="02020803070505020304" charset="0"/>
              </a:rPr>
              <a:t>AND INFORMATION TECHNOLOGY</a:t>
            </a:r>
          </a:p>
        </p:txBody>
      </p:sp>
      <p:sp>
        <p:nvSpPr>
          <p:cNvPr id="6" name="Text Box 5"/>
          <p:cNvSpPr txBox="1"/>
          <p:nvPr/>
        </p:nvSpPr>
        <p:spPr>
          <a:xfrm>
            <a:off x="2217419" y="1723931"/>
            <a:ext cx="5011737" cy="903965"/>
          </a:xfrm>
          <a:prstGeom prst="rect">
            <a:avLst/>
          </a:prstGeom>
        </p:spPr>
        <p:txBody>
          <a:bodyPr wrap="square">
            <a:spAutoFit/>
          </a:bodyPr>
          <a:lstStyle/>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rPr>
              <a:t>MAJOR</a:t>
            </a:r>
            <a:r>
              <a:rPr lang="en-US" altLang="zh-CN" sz="1600" b="1" dirty="0">
                <a:latin typeface="Times New Roman Bold" panose="02020803070505020304" charset="0"/>
                <a:ea typeface="Calibri"/>
                <a:cs typeface="Times New Roman Bold" panose="02020803070505020304" charset="0"/>
              </a:rPr>
              <a:t> </a:t>
            </a:r>
            <a:r>
              <a:rPr lang="en-US" altLang="zh-CN" b="1" dirty="0">
                <a:latin typeface="Times New Roman Bold" panose="02020803070505020304" charset="0"/>
                <a:ea typeface="Calibri"/>
                <a:cs typeface="Times New Roman Bold" panose="02020803070505020304" charset="0"/>
              </a:rPr>
              <a:t>PROJECT</a:t>
            </a:r>
            <a:r>
              <a:rPr lang="en-US" altLang="zh-CN" sz="1600" b="1" dirty="0">
                <a:latin typeface="Times New Roman Bold" panose="02020803070505020304" charset="0"/>
                <a:ea typeface="Calibri"/>
                <a:cs typeface="Times New Roman Bold" panose="02020803070505020304" charset="0"/>
              </a:rPr>
              <a:t> </a:t>
            </a:r>
            <a:endParaRPr lang="en-US" altLang="zh-CN" b="1" dirty="0">
              <a:latin typeface="Times New Roman Bold" panose="02020803070505020304" charset="0"/>
              <a:ea typeface="Calibri"/>
              <a:cs typeface="Times New Roman Bold" panose="02020803070505020304" charset="0"/>
            </a:endParaRPr>
          </a:p>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rPr>
              <a:t>STREAMLINING RECRUITMENT:NLP-POWERED RESUME SHORTLISTING</a:t>
            </a:r>
          </a:p>
        </p:txBody>
      </p:sp>
      <p:sp>
        <p:nvSpPr>
          <p:cNvPr id="8" name="Text Box 7"/>
          <p:cNvSpPr txBox="1"/>
          <p:nvPr/>
        </p:nvSpPr>
        <p:spPr>
          <a:xfrm>
            <a:off x="611505" y="2500313"/>
            <a:ext cx="5080000" cy="640496"/>
          </a:xfrm>
          <a:prstGeom prst="rect">
            <a:avLst/>
          </a:prstGeom>
        </p:spPr>
        <p:txBody>
          <a:bodyPr>
            <a:spAutoFit/>
          </a:bodyPr>
          <a:lstStyle/>
          <a:p>
            <a:pPr algn="l"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rPr>
              <a:t>SECTION : IT-A</a:t>
            </a:r>
          </a:p>
          <a:p>
            <a:pPr algn="l"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rPr>
              <a:t>BATCH : : 10</a:t>
            </a:r>
          </a:p>
        </p:txBody>
      </p:sp>
      <p:graphicFrame>
        <p:nvGraphicFramePr>
          <p:cNvPr id="9" name="Table 8"/>
          <p:cNvGraphicFramePr/>
          <p:nvPr>
            <p:extLst>
              <p:ext uri="{D42A27DB-BD31-4B8C-83A1-F6EECF244321}">
                <p14:modId xmlns:p14="http://schemas.microsoft.com/office/powerpoint/2010/main" val="1368464210"/>
              </p:ext>
            </p:extLst>
          </p:nvPr>
        </p:nvGraphicFramePr>
        <p:xfrm>
          <a:off x="637857" y="3169167"/>
          <a:ext cx="3498850" cy="1524000"/>
        </p:xfrm>
        <a:graphic>
          <a:graphicData uri="http://schemas.openxmlformats.org/drawingml/2006/table">
            <a:tbl>
              <a:tblPr firstRow="1" bandRow="1">
                <a:tableStyleId>{5940675A-B579-460E-94D1-54222C63F5DA}</a:tableStyleId>
              </a:tblPr>
              <a:tblGrid>
                <a:gridCol w="360680">
                  <a:extLst>
                    <a:ext uri="{9D8B030D-6E8A-4147-A177-3AD203B41FA5}">
                      <a16:colId xmlns:a16="http://schemas.microsoft.com/office/drawing/2014/main" val="20000"/>
                    </a:ext>
                  </a:extLst>
                </a:gridCol>
                <a:gridCol w="1888490">
                  <a:extLst>
                    <a:ext uri="{9D8B030D-6E8A-4147-A177-3AD203B41FA5}">
                      <a16:colId xmlns:a16="http://schemas.microsoft.com/office/drawing/2014/main" val="20001"/>
                    </a:ext>
                  </a:extLst>
                </a:gridCol>
                <a:gridCol w="1249680">
                  <a:extLst>
                    <a:ext uri="{9D8B030D-6E8A-4147-A177-3AD203B41FA5}">
                      <a16:colId xmlns:a16="http://schemas.microsoft.com/office/drawing/2014/main" val="20002"/>
                    </a:ext>
                  </a:extLst>
                </a:gridCol>
              </a:tblGrid>
              <a:tr h="243588">
                <a:tc>
                  <a:txBody>
                    <a:bodyPr/>
                    <a:lstStyle/>
                    <a:p>
                      <a:pPr>
                        <a:buNone/>
                      </a:pPr>
                      <a:endParaRPr lang="en-US">
                        <a:latin typeface="Times New Roman Regular" panose="02020803070505020304" charset="0"/>
                        <a:cs typeface="Times New Roman Regular" panose="02020803070505020304" charset="0"/>
                      </a:endParaRPr>
                    </a:p>
                  </a:txBody>
                  <a:tcPr/>
                </a:tc>
                <a:tc>
                  <a:txBody>
                    <a:bodyPr/>
                    <a:lstStyle/>
                    <a:p>
                      <a:pPr algn="l">
                        <a:buNone/>
                      </a:pPr>
                      <a:r>
                        <a:rPr lang="en-US" dirty="0">
                          <a:latin typeface="Times New Roman Regular" panose="02020803070505020304" charset="0"/>
                          <a:cs typeface="Times New Roman Regular" panose="02020803070505020304" charset="0"/>
                        </a:rPr>
                        <a:t>Name</a:t>
                      </a:r>
                    </a:p>
                  </a:txBody>
                  <a:tcPr/>
                </a:tc>
                <a:tc>
                  <a:txBody>
                    <a:bodyPr/>
                    <a:lstStyle/>
                    <a:p>
                      <a:pPr>
                        <a:buNone/>
                      </a:pPr>
                      <a:r>
                        <a:rPr lang="en-US" dirty="0">
                          <a:latin typeface="Times New Roman Regular" panose="02020803070505020304" charset="0"/>
                          <a:cs typeface="Times New Roman Regular" panose="02020803070505020304" charset="0"/>
                        </a:rPr>
                        <a:t>Roll No</a:t>
                      </a:r>
                    </a:p>
                  </a:txBody>
                  <a:tcPr/>
                </a:tc>
                <a:extLst>
                  <a:ext uri="{0D108BD9-81ED-4DB2-BD59-A6C34878D82A}">
                    <a16:rowId xmlns:a16="http://schemas.microsoft.com/office/drawing/2014/main" val="10000"/>
                  </a:ext>
                </a:extLst>
              </a:tr>
              <a:tr h="243588">
                <a:tc>
                  <a:txBody>
                    <a:bodyPr/>
                    <a:lstStyle/>
                    <a:p>
                      <a:pPr>
                        <a:buNone/>
                      </a:pPr>
                      <a:r>
                        <a:rPr lang="en-US">
                          <a:latin typeface="Times New Roman Regular" panose="02020803070505020304" charset="0"/>
                          <a:cs typeface="Times New Roman Regular" panose="02020803070505020304" charset="0"/>
                        </a:rPr>
                        <a:t>1.</a:t>
                      </a:r>
                    </a:p>
                  </a:txBody>
                  <a:tcPr/>
                </a:tc>
                <a:tc>
                  <a:txBody>
                    <a:bodyPr/>
                    <a:lstStyle/>
                    <a:p>
                      <a:pPr>
                        <a:buNone/>
                      </a:pPr>
                      <a:r>
                        <a:rPr lang="en-US" dirty="0">
                          <a:latin typeface="Times New Roman Regular" panose="02020803070505020304" charset="0"/>
                          <a:cs typeface="Times New Roman Regular" panose="02020803070505020304" charset="0"/>
                        </a:rPr>
                        <a:t>G.SRIJA</a:t>
                      </a:r>
                    </a:p>
                  </a:txBody>
                  <a:tcPr/>
                </a:tc>
                <a:tc>
                  <a:txBody>
                    <a:bodyPr/>
                    <a:lstStyle/>
                    <a:p>
                      <a:pPr>
                        <a:buNone/>
                      </a:pPr>
                      <a:r>
                        <a:rPr lang="en-US" dirty="0">
                          <a:latin typeface="Times New Roman Regular" panose="02020803070505020304" charset="0"/>
                          <a:cs typeface="Times New Roman Regular" panose="02020803070505020304" charset="0"/>
                        </a:rPr>
                        <a:t>21BK1A1241</a:t>
                      </a:r>
                    </a:p>
                  </a:txBody>
                  <a:tcPr/>
                </a:tc>
                <a:extLst>
                  <a:ext uri="{0D108BD9-81ED-4DB2-BD59-A6C34878D82A}">
                    <a16:rowId xmlns:a16="http://schemas.microsoft.com/office/drawing/2014/main" val="10001"/>
                  </a:ext>
                </a:extLst>
              </a:tr>
              <a:tr h="243588">
                <a:tc>
                  <a:txBody>
                    <a:bodyPr/>
                    <a:lstStyle/>
                    <a:p>
                      <a:pPr>
                        <a:buNone/>
                      </a:pPr>
                      <a:r>
                        <a:rPr lang="en-US">
                          <a:latin typeface="Times New Roman Regular" panose="02020803070505020304" charset="0"/>
                          <a:cs typeface="Times New Roman Regular" panose="02020803070505020304" charset="0"/>
                        </a:rPr>
                        <a:t>2.</a:t>
                      </a:r>
                    </a:p>
                  </a:txBody>
                  <a:tcPr/>
                </a:tc>
                <a:tc>
                  <a:txBody>
                    <a:bodyPr/>
                    <a:lstStyle/>
                    <a:p>
                      <a:pPr>
                        <a:buNone/>
                      </a:pPr>
                      <a:r>
                        <a:rPr lang="en-US" dirty="0">
                          <a:latin typeface="Times New Roman Regular" panose="02020803070505020304" charset="0"/>
                          <a:cs typeface="Times New Roman Regular" panose="02020803070505020304" charset="0"/>
                        </a:rPr>
                        <a:t>G.KISHORE</a:t>
                      </a:r>
                    </a:p>
                  </a:txBody>
                  <a:tcPr/>
                </a:tc>
                <a:tc>
                  <a:txBody>
                    <a:bodyPr/>
                    <a:lstStyle/>
                    <a:p>
                      <a:pPr>
                        <a:buNone/>
                      </a:pPr>
                      <a:r>
                        <a:rPr lang="en-US" dirty="0">
                          <a:latin typeface="Times New Roman Regular" panose="02020803070505020304" charset="0"/>
                          <a:cs typeface="Times New Roman Regular" panose="02020803070505020304" charset="0"/>
                        </a:rPr>
                        <a:t>21BK1A1237</a:t>
                      </a:r>
                    </a:p>
                  </a:txBody>
                  <a:tcPr/>
                </a:tc>
                <a:extLst>
                  <a:ext uri="{0D108BD9-81ED-4DB2-BD59-A6C34878D82A}">
                    <a16:rowId xmlns:a16="http://schemas.microsoft.com/office/drawing/2014/main" val="10002"/>
                  </a:ext>
                </a:extLst>
              </a:tr>
              <a:tr h="243588">
                <a:tc>
                  <a:txBody>
                    <a:bodyPr/>
                    <a:lstStyle/>
                    <a:p>
                      <a:pPr>
                        <a:buNone/>
                      </a:pPr>
                      <a:r>
                        <a:rPr lang="en-US" dirty="0">
                          <a:latin typeface="Times New Roman Regular" panose="02020803070505020304" charset="0"/>
                          <a:cs typeface="Times New Roman Regular" panose="02020803070505020304" charset="0"/>
                        </a:rPr>
                        <a:t>3.</a:t>
                      </a:r>
                    </a:p>
                  </a:txBody>
                  <a:tcPr/>
                </a:tc>
                <a:tc>
                  <a:txBody>
                    <a:bodyPr/>
                    <a:lstStyle/>
                    <a:p>
                      <a:pPr>
                        <a:buNone/>
                      </a:pPr>
                      <a:r>
                        <a:rPr lang="en-US" dirty="0">
                          <a:latin typeface="Times New Roman Regular" panose="02020803070505020304" charset="0"/>
                          <a:cs typeface="Times New Roman Regular" panose="02020803070505020304" charset="0"/>
                        </a:rPr>
                        <a:t>K.VIJAY KUMAR</a:t>
                      </a:r>
                    </a:p>
                  </a:txBody>
                  <a:tcPr/>
                </a:tc>
                <a:tc>
                  <a:txBody>
                    <a:bodyPr/>
                    <a:lstStyle/>
                    <a:p>
                      <a:pPr>
                        <a:buNone/>
                      </a:pPr>
                      <a:r>
                        <a:rPr lang="en-US" dirty="0">
                          <a:latin typeface="Times New Roman Regular" panose="02020803070505020304" charset="0"/>
                          <a:cs typeface="Times New Roman Regular" panose="02020803070505020304" charset="0"/>
                        </a:rPr>
                        <a:t>21BK1A1260</a:t>
                      </a:r>
                    </a:p>
                  </a:txBody>
                  <a:tcPr/>
                </a:tc>
                <a:extLst>
                  <a:ext uri="{0D108BD9-81ED-4DB2-BD59-A6C34878D82A}">
                    <a16:rowId xmlns:a16="http://schemas.microsoft.com/office/drawing/2014/main" val="421794428"/>
                  </a:ext>
                </a:extLst>
              </a:tr>
              <a:tr h="243588">
                <a:tc>
                  <a:txBody>
                    <a:bodyPr/>
                    <a:lstStyle/>
                    <a:p>
                      <a:pPr>
                        <a:buNone/>
                      </a:pPr>
                      <a:r>
                        <a:rPr lang="en-US" dirty="0">
                          <a:latin typeface="Times New Roman Regular" panose="02020803070505020304" charset="0"/>
                          <a:cs typeface="Times New Roman Regular" panose="02020803070505020304" charset="0"/>
                        </a:rPr>
                        <a:t>4.</a:t>
                      </a:r>
                    </a:p>
                  </a:txBody>
                  <a:tcPr/>
                </a:tc>
                <a:tc>
                  <a:txBody>
                    <a:bodyPr/>
                    <a:lstStyle/>
                    <a:p>
                      <a:pPr>
                        <a:buNone/>
                      </a:pPr>
                      <a:r>
                        <a:rPr lang="en-US" dirty="0">
                          <a:latin typeface="Times New Roman Regular" panose="02020803070505020304" charset="0"/>
                          <a:cs typeface="Times New Roman Regular" panose="02020803070505020304" charset="0"/>
                        </a:rPr>
                        <a:t>D.NAVEEN</a:t>
                      </a:r>
                    </a:p>
                  </a:txBody>
                  <a:tcPr/>
                </a:tc>
                <a:tc>
                  <a:txBody>
                    <a:bodyPr/>
                    <a:lstStyle/>
                    <a:p>
                      <a:pPr>
                        <a:buNone/>
                      </a:pPr>
                      <a:r>
                        <a:rPr lang="en-US" dirty="0">
                          <a:latin typeface="Times New Roman Regular" panose="02020803070505020304" charset="0"/>
                          <a:cs typeface="Times New Roman Regular" panose="02020803070505020304" charset="0"/>
                        </a:rPr>
                        <a:t>21BK1A1231</a:t>
                      </a:r>
                    </a:p>
                  </a:txBody>
                  <a:tcPr/>
                </a:tc>
                <a:extLst>
                  <a:ext uri="{0D108BD9-81ED-4DB2-BD59-A6C34878D82A}">
                    <a16:rowId xmlns:a16="http://schemas.microsoft.com/office/drawing/2014/main" val="10003"/>
                  </a:ext>
                </a:extLst>
              </a:tr>
            </a:tbl>
          </a:graphicData>
        </a:graphic>
      </p:graphicFrame>
      <p:sp>
        <p:nvSpPr>
          <p:cNvPr id="11" name="Text Box 10"/>
          <p:cNvSpPr txBox="1"/>
          <p:nvPr/>
        </p:nvSpPr>
        <p:spPr>
          <a:xfrm>
            <a:off x="4879022" y="4366906"/>
            <a:ext cx="5011738" cy="1639808"/>
          </a:xfrm>
          <a:prstGeom prst="rect">
            <a:avLst/>
          </a:prstGeom>
          <a:noFill/>
        </p:spPr>
        <p:txBody>
          <a:bodyPr wrap="square" rtlCol="0" anchor="t">
            <a:spAutoFit/>
          </a:bodyPr>
          <a:lstStyle/>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sym typeface="+mn-ea"/>
              </a:rPr>
              <a:t>PROJECT GUIDE</a:t>
            </a:r>
          </a:p>
          <a:p>
            <a:pPr algn="ctr" defTabSz="266700">
              <a:lnSpc>
                <a:spcPct val="107000"/>
              </a:lnSpc>
              <a:spcAft>
                <a:spcPts val="800"/>
              </a:spcAft>
            </a:pPr>
            <a:r>
              <a:rPr lang="en-US" altLang="zh-CN" b="1" dirty="0">
                <a:latin typeface="Times New Roman Bold" panose="02020803070505020304" charset="0"/>
                <a:ea typeface="Calibri"/>
                <a:cs typeface="Times New Roman Bold" panose="02020803070505020304" charset="0"/>
                <a:sym typeface="+mn-ea"/>
              </a:rPr>
              <a:t>Mrs. T. MANASA</a:t>
            </a:r>
          </a:p>
          <a:p>
            <a:pPr algn="ctr" defTabSz="266700">
              <a:lnSpc>
                <a:spcPct val="107000"/>
              </a:lnSpc>
              <a:spcAft>
                <a:spcPts val="800"/>
              </a:spcAft>
            </a:pPr>
            <a:endParaRPr lang="en-US" altLang="zh-CN" b="1" dirty="0">
              <a:latin typeface="Times New Roman Bold" panose="02020803070505020304" charset="0"/>
              <a:ea typeface="Calibri"/>
              <a:cs typeface="Times New Roman Bold" panose="02020803070505020304" charset="0"/>
              <a:sym typeface="+mn-ea"/>
            </a:endParaRPr>
          </a:p>
          <a:p>
            <a:pPr algn="ctr" defTabSz="266700">
              <a:lnSpc>
                <a:spcPct val="107000"/>
              </a:lnSpc>
              <a:spcAft>
                <a:spcPts val="800"/>
              </a:spcAft>
            </a:pPr>
            <a:endParaRPr lang="en-US" altLang="zh-CN" b="1" dirty="0">
              <a:latin typeface="Times New Roman Bold" panose="02020803070505020304" charset="0"/>
              <a:ea typeface="Calibri"/>
              <a:cs typeface="Times New Roman Bold" panose="02020803070505020304" charset="0"/>
              <a:sym typeface="+mn-ea"/>
            </a:endParaRPr>
          </a:p>
          <a:p>
            <a:pPr algn="ctr" defTabSz="266700">
              <a:lnSpc>
                <a:spcPct val="107000"/>
              </a:lnSpc>
              <a:spcAft>
                <a:spcPts val="800"/>
              </a:spcAft>
            </a:pPr>
            <a:endParaRPr lang="en-US" altLang="zh-CN" b="1" dirty="0">
              <a:latin typeface="Times New Roman Bold" panose="02020803070505020304" charset="0"/>
              <a:ea typeface="Calibri"/>
              <a:cs typeface="Times New Roman Bold" panose="0202080307050502030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71DB-B2DA-3803-558D-9C189E0C5179}"/>
              </a:ext>
            </a:extLst>
          </p:cNvPr>
          <p:cNvSpPr>
            <a:spLocks noGrp="1"/>
          </p:cNvSpPr>
          <p:nvPr>
            <p:ph type="title"/>
          </p:nvPr>
        </p:nvSpPr>
        <p:spPr/>
        <p:txBody>
          <a:bodyPr/>
          <a:lstStyle/>
          <a:p>
            <a:pPr algn="l"/>
            <a:r>
              <a:rPr lang="en-US" sz="2400" dirty="0">
                <a:latin typeface="Times New Roman" panose="02020603050405020304" pitchFamily="18" charset="0"/>
                <a:cs typeface="Times New Roman" panose="02020603050405020304" pitchFamily="18" charset="0"/>
              </a:rPr>
              <a:t>TESTING METHODOLOGIES</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C70C4E7-E54A-CBD8-EEA0-B47BCFC03E48}"/>
              </a:ext>
            </a:extLst>
          </p:cNvPr>
          <p:cNvSpPr>
            <a:spLocks noGrp="1"/>
          </p:cNvSpPr>
          <p:nvPr>
            <p:ph type="subTitle" idx="1"/>
          </p:nvPr>
        </p:nvSpPr>
        <p:spPr>
          <a:xfrm>
            <a:off x="713250" y="1217049"/>
            <a:ext cx="7717475" cy="3592843"/>
          </a:xfrm>
        </p:spPr>
        <p:txBody>
          <a:bodyPr/>
          <a:lstStyle/>
          <a:p>
            <a:pPr algn="l"/>
            <a:r>
              <a:rPr lang="en-US" b="1" u="sng" dirty="0">
                <a:latin typeface="Times New Roman" panose="02020603050405020304" pitchFamily="18" charset="0"/>
                <a:cs typeface="Times New Roman" panose="02020603050405020304" pitchFamily="18" charset="0"/>
              </a:rPr>
              <a:t>UNIT TESTING :</a:t>
            </a:r>
          </a:p>
          <a:p>
            <a:pPr algn="l">
              <a:lnSpc>
                <a:spcPct val="150000"/>
              </a:lnSpc>
            </a:pPr>
            <a:r>
              <a:rPr lang="en-US" dirty="0">
                <a:latin typeface="Times New Roman" panose="02020603050405020304" pitchFamily="18" charset="0"/>
                <a:cs typeface="Times New Roman" panose="02020603050405020304" pitchFamily="18" charset="0"/>
              </a:rPr>
              <a:t>Unit testing is a software testing technique where individual components or units of a </a:t>
            </a:r>
          </a:p>
          <a:p>
            <a:pPr algn="l">
              <a:lnSpc>
                <a:spcPct val="150000"/>
              </a:lnSpc>
            </a:pPr>
            <a:r>
              <a:rPr lang="en-US" dirty="0">
                <a:latin typeface="Times New Roman" panose="02020603050405020304" pitchFamily="18" charset="0"/>
                <a:cs typeface="Times New Roman" panose="02020603050405020304" pitchFamily="18" charset="0"/>
              </a:rPr>
              <a:t>program are tested in isolation from the rest of the application. The goal is to ensure that </a:t>
            </a:r>
          </a:p>
          <a:p>
            <a:pPr algn="l">
              <a:lnSpc>
                <a:spcPct val="150000"/>
              </a:lnSpc>
            </a:pPr>
            <a:r>
              <a:rPr lang="en-US" dirty="0">
                <a:latin typeface="Times New Roman" panose="02020603050405020304" pitchFamily="18" charset="0"/>
                <a:cs typeface="Times New Roman" panose="02020603050405020304" pitchFamily="18" charset="0"/>
              </a:rPr>
              <a:t>each unit of the code (typically a function, method, or class) performs as expected. Unit tests </a:t>
            </a:r>
          </a:p>
          <a:p>
            <a:pPr algn="l">
              <a:lnSpc>
                <a:spcPct val="150000"/>
              </a:lnSpc>
            </a:pPr>
            <a:r>
              <a:rPr lang="en-US" dirty="0">
                <a:latin typeface="Times New Roman" panose="02020603050405020304" pitchFamily="18" charset="0"/>
                <a:cs typeface="Times New Roman" panose="02020603050405020304" pitchFamily="18" charset="0"/>
              </a:rPr>
              <a:t>are typically automated and written by developers during or after writing code.</a:t>
            </a:r>
          </a:p>
          <a:p>
            <a:pPr algn="l">
              <a:lnSpc>
                <a:spcPct val="150000"/>
              </a:lnSpc>
            </a:pPr>
            <a:endParaRPr lang="en-US" b="1" u="sng" dirty="0">
              <a:latin typeface="Times New Roman" panose="02020603050405020304" pitchFamily="18" charset="0"/>
              <a:cs typeface="Times New Roman" panose="02020603050405020304" pitchFamily="18" charset="0"/>
            </a:endParaRPr>
          </a:p>
          <a:p>
            <a:pPr algn="l">
              <a:lnSpc>
                <a:spcPct val="150000"/>
              </a:lnSpc>
            </a:pPr>
            <a:r>
              <a:rPr lang="en-US" b="1" u="sng" dirty="0">
                <a:latin typeface="Times New Roman" panose="02020603050405020304" pitchFamily="18" charset="0"/>
                <a:cs typeface="Times New Roman" panose="02020603050405020304" pitchFamily="18" charset="0"/>
              </a:rPr>
              <a:t>TEST CASES :</a:t>
            </a:r>
          </a:p>
          <a:p>
            <a:pPr algn="l">
              <a:lnSpc>
                <a:spcPct val="150000"/>
              </a:lnSpc>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Test Case 1: OTP Generation Function: </a:t>
            </a:r>
          </a:p>
          <a:p>
            <a:pPr marL="425450" indent="-285750" algn="l">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User Login Action Test Case Objective: Verify that an OTP is generated and sent to the user email.</a:t>
            </a:r>
          </a:p>
          <a:p>
            <a:pPr marL="425450" indent="-285750" algn="l">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Input: User submits login form with email. </a:t>
            </a:r>
          </a:p>
          <a:p>
            <a:pPr marL="425450" indent="-285750" algn="l">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Expected Output: OTP is sent to the email.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539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FDBD2E-EEEB-023F-F4EE-6D04BFA077FE}"/>
              </a:ext>
            </a:extLst>
          </p:cNvPr>
          <p:cNvSpPr>
            <a:spLocks noGrp="1"/>
          </p:cNvSpPr>
          <p:nvPr>
            <p:ph type="subTitle" idx="1"/>
          </p:nvPr>
        </p:nvSpPr>
        <p:spPr>
          <a:xfrm>
            <a:off x="170985" y="379141"/>
            <a:ext cx="8579005" cy="4415883"/>
          </a:xfrm>
        </p:spPr>
        <p:txBody>
          <a:bodyPr/>
          <a:lstStyle/>
          <a:p>
            <a:pPr algn="l">
              <a:lnSpc>
                <a:spcPct val="140000"/>
              </a:lnSpc>
            </a:pPr>
            <a:r>
              <a:rPr lang="en-US" b="1" u="sng" dirty="0">
                <a:latin typeface="Times New Roman" panose="02020603050405020304" pitchFamily="18" charset="0"/>
                <a:cs typeface="Times New Roman" panose="02020603050405020304" pitchFamily="18" charset="0"/>
              </a:rPr>
              <a:t>Test Case 2: Admin Login Function: </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Admin Login Action Test Case Objective: Validate that the admin login works with correct credentials.</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Input: Username: "admin", Password: "admin“</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Expected Output: Successful login.</a:t>
            </a:r>
          </a:p>
          <a:p>
            <a:pPr algn="l">
              <a:lnSpc>
                <a:spcPct val="14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139700" indent="0" algn="l">
              <a:lnSpc>
                <a:spcPct val="140000"/>
              </a:lnSpc>
            </a:pPr>
            <a:r>
              <a:rPr lang="en-US" b="1" u="sng" dirty="0">
                <a:latin typeface="Times New Roman" panose="02020603050405020304" pitchFamily="18" charset="0"/>
                <a:cs typeface="Times New Roman" panose="02020603050405020304" pitchFamily="18" charset="0"/>
              </a:rPr>
              <a:t>Test Case 3: Complaint </a:t>
            </a:r>
            <a:r>
              <a:rPr lang="en-US" b="1" u="sng" dirty="0" err="1">
                <a:latin typeface="Times New Roman" panose="02020603050405020304" pitchFamily="18" charset="0"/>
                <a:cs typeface="Times New Roman" panose="02020603050405020304" pitchFamily="18" charset="0"/>
              </a:rPr>
              <a:t>SubmissionFunction</a:t>
            </a:r>
            <a:r>
              <a:rPr lang="en-US" b="1" u="sng" dirty="0">
                <a:latin typeface="Times New Roman" panose="02020603050405020304" pitchFamily="18" charset="0"/>
                <a:cs typeface="Times New Roman" panose="02020603050405020304" pitchFamily="18" charset="0"/>
              </a:rPr>
              <a:t>: </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Text Complaint Action Test Case Objective: Ensure complaints are submitted correctly by users.</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Input: Complaint text.</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Expected Output: Complaint is inserted into the database.</a:t>
            </a:r>
          </a:p>
          <a:p>
            <a:pPr algn="l">
              <a:lnSpc>
                <a:spcPct val="14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139700" indent="0" algn="l">
              <a:lnSpc>
                <a:spcPct val="140000"/>
              </a:lnSpc>
            </a:pPr>
            <a:r>
              <a:rPr lang="en-US" b="1" u="sng" dirty="0">
                <a:latin typeface="Times New Roman" panose="02020603050405020304" pitchFamily="18" charset="0"/>
                <a:cs typeface="Times New Roman" panose="02020603050405020304" pitchFamily="18" charset="0"/>
              </a:rPr>
              <a:t>Test Case 4: Complaint Status </a:t>
            </a:r>
            <a:r>
              <a:rPr lang="en-US" b="1" u="sng" dirty="0" err="1">
                <a:latin typeface="Times New Roman" panose="02020603050405020304" pitchFamily="18" charset="0"/>
                <a:cs typeface="Times New Roman" panose="02020603050405020304" pitchFamily="18" charset="0"/>
              </a:rPr>
              <a:t>UpdateFunction</a:t>
            </a:r>
            <a:r>
              <a:rPr lang="en-US" b="1" u="sng" dirty="0">
                <a:latin typeface="Times New Roman" panose="02020603050405020304" pitchFamily="18" charset="0"/>
                <a:cs typeface="Times New Roman" panose="02020603050405020304" pitchFamily="18" charset="0"/>
              </a:rPr>
              <a:t>: </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Update Status Test Case Objective: Validate that the admin can update complaint status.</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Input: Complaint ID.</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Expected Output: Status of the complaint changes to "Completed“</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5712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ABD749C-06A3-17A2-9B9D-2592FF9751B8}"/>
              </a:ext>
            </a:extLst>
          </p:cNvPr>
          <p:cNvSpPr>
            <a:spLocks noGrp="1"/>
          </p:cNvSpPr>
          <p:nvPr>
            <p:ph type="subTitle" idx="1"/>
          </p:nvPr>
        </p:nvSpPr>
        <p:spPr>
          <a:xfrm>
            <a:off x="185853" y="446049"/>
            <a:ext cx="8497229" cy="4200292"/>
          </a:xfrm>
        </p:spPr>
        <p:txBody>
          <a:bodyPr/>
          <a:lstStyle/>
          <a:p>
            <a:pPr algn="l">
              <a:lnSpc>
                <a:spcPct val="140000"/>
              </a:lnSpc>
            </a:pPr>
            <a:r>
              <a:rPr lang="en-US" b="1" u="sng" dirty="0">
                <a:latin typeface="Times New Roman" panose="02020603050405020304" pitchFamily="18" charset="0"/>
                <a:cs typeface="Times New Roman" panose="02020603050405020304" pitchFamily="18" charset="0"/>
              </a:rPr>
              <a:t>Test Case 5: View Complaints Function: </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View Complaints Test Case Objective: Check if the admin can view pending complaints.</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Input: None.</a:t>
            </a:r>
          </a:p>
          <a:p>
            <a:pPr algn="l">
              <a:lnSpc>
                <a:spcPct val="14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Expected Output: All pending complaints are displayed.</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32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PROJECT OUTPUT</a:t>
            </a:r>
          </a:p>
        </p:txBody>
      </p:sp>
      <p:sp>
        <p:nvSpPr>
          <p:cNvPr id="343" name="Google Shape;343;p46"/>
          <p:cNvSpPr txBox="1">
            <a:spLocks noGrp="1"/>
          </p:cNvSpPr>
          <p:nvPr>
            <p:ph type="subTitle" idx="4294967295"/>
          </p:nvPr>
        </p:nvSpPr>
        <p:spPr>
          <a:xfrm>
            <a:off x="873760" y="793827"/>
            <a:ext cx="8270240" cy="383540"/>
          </a:xfrm>
          <a:prstGeom prst="rect">
            <a:avLst/>
          </a:prstGeom>
        </p:spPr>
        <p:txBody>
          <a:bodyPr spcFirstLastPara="1" wrap="square" lIns="91425" tIns="91425" rIns="91425" bIns="91425" anchor="t" anchorCtr="0">
            <a:noAutofit/>
          </a:bodyPr>
          <a:lstStyle/>
          <a:p>
            <a:pPr marL="0" indent="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pic>
        <p:nvPicPr>
          <p:cNvPr id="4" name="Content Placeholder 3" descr="Picture2">
            <a:extLst>
              <a:ext uri="{FF2B5EF4-FFF2-40B4-BE49-F238E27FC236}">
                <a16:creationId xmlns:a16="http://schemas.microsoft.com/office/drawing/2014/main" id="{5752C9B1-90DB-9F20-C1B4-1EA5AA02709D}"/>
              </a:ext>
            </a:extLst>
          </p:cNvPr>
          <p:cNvPicPr>
            <a:picLocks noGrp="1" noChangeAspect="1"/>
          </p:cNvPicPr>
          <p:nvPr/>
        </p:nvPicPr>
        <p:blipFill>
          <a:blip r:embed="rId3"/>
          <a:stretch>
            <a:fillRect/>
          </a:stretch>
        </p:blipFill>
        <p:spPr>
          <a:xfrm>
            <a:off x="386617" y="815561"/>
            <a:ext cx="5596631" cy="1742998"/>
          </a:xfrm>
          <a:prstGeom prst="rect">
            <a:avLst/>
          </a:prstGeom>
          <a:effectLst>
            <a:outerShdw blurRad="25400" dir="17880000">
              <a:srgbClr val="000000">
                <a:alpha val="46000"/>
              </a:srgbClr>
            </a:outerShdw>
          </a:effectLst>
        </p:spPr>
      </p:pic>
      <p:pic>
        <p:nvPicPr>
          <p:cNvPr id="5" name="Picture 4">
            <a:extLst>
              <a:ext uri="{FF2B5EF4-FFF2-40B4-BE49-F238E27FC236}">
                <a16:creationId xmlns:a16="http://schemas.microsoft.com/office/drawing/2014/main" id="{2D36481C-60C6-6615-51CE-64B64D79A412}"/>
              </a:ext>
            </a:extLst>
          </p:cNvPr>
          <p:cNvPicPr>
            <a:picLocks noChangeAspect="1"/>
          </p:cNvPicPr>
          <p:nvPr/>
        </p:nvPicPr>
        <p:blipFill>
          <a:blip r:embed="rId4"/>
          <a:stretch>
            <a:fillRect/>
          </a:stretch>
        </p:blipFill>
        <p:spPr>
          <a:xfrm>
            <a:off x="557808" y="2625574"/>
            <a:ext cx="3904615" cy="2196346"/>
          </a:xfrm>
          <a:prstGeom prst="rect">
            <a:avLst/>
          </a:prstGeom>
        </p:spPr>
      </p:pic>
      <p:pic>
        <p:nvPicPr>
          <p:cNvPr id="6" name="Picture 5">
            <a:extLst>
              <a:ext uri="{FF2B5EF4-FFF2-40B4-BE49-F238E27FC236}">
                <a16:creationId xmlns:a16="http://schemas.microsoft.com/office/drawing/2014/main" id="{F174BD95-0D62-97A7-35A7-19AADD3DE077}"/>
              </a:ext>
            </a:extLst>
          </p:cNvPr>
          <p:cNvPicPr>
            <a:picLocks noChangeAspect="1"/>
          </p:cNvPicPr>
          <p:nvPr/>
        </p:nvPicPr>
        <p:blipFill>
          <a:blip r:embed="rId5"/>
          <a:stretch>
            <a:fillRect/>
          </a:stretch>
        </p:blipFill>
        <p:spPr>
          <a:xfrm>
            <a:off x="4871720" y="2625574"/>
            <a:ext cx="3904615" cy="21963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AEA68-2963-8B3F-E24E-632AF14E1506}"/>
              </a:ext>
            </a:extLst>
          </p:cNvPr>
          <p:cNvPicPr>
            <a:picLocks noChangeAspect="1"/>
          </p:cNvPicPr>
          <p:nvPr/>
        </p:nvPicPr>
        <p:blipFill>
          <a:blip r:embed="rId2"/>
          <a:stretch>
            <a:fillRect/>
          </a:stretch>
        </p:blipFill>
        <p:spPr>
          <a:xfrm>
            <a:off x="312420" y="1"/>
            <a:ext cx="4158827" cy="2339340"/>
          </a:xfrm>
          <a:prstGeom prst="rect">
            <a:avLst/>
          </a:prstGeom>
        </p:spPr>
      </p:pic>
      <p:pic>
        <p:nvPicPr>
          <p:cNvPr id="4" name="Picture 3">
            <a:extLst>
              <a:ext uri="{FF2B5EF4-FFF2-40B4-BE49-F238E27FC236}">
                <a16:creationId xmlns:a16="http://schemas.microsoft.com/office/drawing/2014/main" id="{8073DED5-395C-C9EE-D5B9-99F7AF470BA7}"/>
              </a:ext>
            </a:extLst>
          </p:cNvPr>
          <p:cNvPicPr>
            <a:picLocks noChangeAspect="1"/>
          </p:cNvPicPr>
          <p:nvPr/>
        </p:nvPicPr>
        <p:blipFill>
          <a:blip r:embed="rId3"/>
          <a:stretch>
            <a:fillRect/>
          </a:stretch>
        </p:blipFill>
        <p:spPr>
          <a:xfrm>
            <a:off x="4741332" y="1"/>
            <a:ext cx="4158827" cy="2339340"/>
          </a:xfrm>
          <a:prstGeom prst="rect">
            <a:avLst/>
          </a:prstGeom>
        </p:spPr>
      </p:pic>
      <p:pic>
        <p:nvPicPr>
          <p:cNvPr id="5" name="Picture 4">
            <a:extLst>
              <a:ext uri="{FF2B5EF4-FFF2-40B4-BE49-F238E27FC236}">
                <a16:creationId xmlns:a16="http://schemas.microsoft.com/office/drawing/2014/main" id="{B579D3BE-66E9-6CE9-B6D6-1DCD68D966A6}"/>
              </a:ext>
            </a:extLst>
          </p:cNvPr>
          <p:cNvPicPr>
            <a:picLocks noChangeAspect="1"/>
          </p:cNvPicPr>
          <p:nvPr/>
        </p:nvPicPr>
        <p:blipFill>
          <a:blip r:embed="rId4"/>
          <a:stretch>
            <a:fillRect/>
          </a:stretch>
        </p:blipFill>
        <p:spPr>
          <a:xfrm>
            <a:off x="278130" y="2461261"/>
            <a:ext cx="4193117" cy="2297549"/>
          </a:xfrm>
          <a:prstGeom prst="rect">
            <a:avLst/>
          </a:prstGeom>
        </p:spPr>
      </p:pic>
      <p:pic>
        <p:nvPicPr>
          <p:cNvPr id="6" name="Picture 5">
            <a:extLst>
              <a:ext uri="{FF2B5EF4-FFF2-40B4-BE49-F238E27FC236}">
                <a16:creationId xmlns:a16="http://schemas.microsoft.com/office/drawing/2014/main" id="{69B4342F-943F-7FE8-6591-557BA57A6086}"/>
              </a:ext>
            </a:extLst>
          </p:cNvPr>
          <p:cNvPicPr>
            <a:picLocks noChangeAspect="1"/>
          </p:cNvPicPr>
          <p:nvPr/>
        </p:nvPicPr>
        <p:blipFill>
          <a:blip r:embed="rId5"/>
          <a:stretch>
            <a:fillRect/>
          </a:stretch>
        </p:blipFill>
        <p:spPr>
          <a:xfrm>
            <a:off x="4707043" y="2461261"/>
            <a:ext cx="4158827" cy="2297549"/>
          </a:xfrm>
          <a:prstGeom prst="rect">
            <a:avLst/>
          </a:prstGeom>
        </p:spPr>
      </p:pic>
    </p:spTree>
    <p:extLst>
      <p:ext uri="{BB962C8B-B14F-4D97-AF65-F5344CB8AC3E}">
        <p14:creationId xmlns:p14="http://schemas.microsoft.com/office/powerpoint/2010/main" val="274254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B1B6E-4C9F-7D68-F542-A7D91B4852E1}"/>
              </a:ext>
            </a:extLst>
          </p:cNvPr>
          <p:cNvPicPr>
            <a:picLocks noChangeAspect="1"/>
          </p:cNvPicPr>
          <p:nvPr/>
        </p:nvPicPr>
        <p:blipFill>
          <a:blip r:embed="rId2"/>
          <a:stretch>
            <a:fillRect/>
          </a:stretch>
        </p:blipFill>
        <p:spPr>
          <a:xfrm>
            <a:off x="309033" y="0"/>
            <a:ext cx="4262968" cy="2397919"/>
          </a:xfrm>
          <a:prstGeom prst="rect">
            <a:avLst/>
          </a:prstGeom>
        </p:spPr>
      </p:pic>
      <p:pic>
        <p:nvPicPr>
          <p:cNvPr id="4" name="Picture 3">
            <a:extLst>
              <a:ext uri="{FF2B5EF4-FFF2-40B4-BE49-F238E27FC236}">
                <a16:creationId xmlns:a16="http://schemas.microsoft.com/office/drawing/2014/main" id="{3BE243FB-800B-549D-EF04-9D7ED32D3111}"/>
              </a:ext>
            </a:extLst>
          </p:cNvPr>
          <p:cNvPicPr>
            <a:picLocks noChangeAspect="1"/>
          </p:cNvPicPr>
          <p:nvPr/>
        </p:nvPicPr>
        <p:blipFill>
          <a:blip r:embed="rId3"/>
          <a:stretch>
            <a:fillRect/>
          </a:stretch>
        </p:blipFill>
        <p:spPr>
          <a:xfrm>
            <a:off x="4709160" y="-1"/>
            <a:ext cx="4335780" cy="2438877"/>
          </a:xfrm>
          <a:prstGeom prst="rect">
            <a:avLst/>
          </a:prstGeom>
        </p:spPr>
      </p:pic>
      <p:pic>
        <p:nvPicPr>
          <p:cNvPr id="5" name="Picture 4">
            <a:extLst>
              <a:ext uri="{FF2B5EF4-FFF2-40B4-BE49-F238E27FC236}">
                <a16:creationId xmlns:a16="http://schemas.microsoft.com/office/drawing/2014/main" id="{3C14C03B-9BFC-ADDD-6F0C-0F6D97DE12DB}"/>
              </a:ext>
            </a:extLst>
          </p:cNvPr>
          <p:cNvPicPr>
            <a:picLocks noChangeAspect="1"/>
          </p:cNvPicPr>
          <p:nvPr/>
        </p:nvPicPr>
        <p:blipFill>
          <a:blip r:embed="rId4"/>
          <a:stretch>
            <a:fillRect/>
          </a:stretch>
        </p:blipFill>
        <p:spPr>
          <a:xfrm>
            <a:off x="309032" y="2594180"/>
            <a:ext cx="4262967" cy="1970200"/>
          </a:xfrm>
          <a:prstGeom prst="rect">
            <a:avLst/>
          </a:prstGeom>
        </p:spPr>
      </p:pic>
      <p:pic>
        <p:nvPicPr>
          <p:cNvPr id="6" name="Picture 5">
            <a:extLst>
              <a:ext uri="{FF2B5EF4-FFF2-40B4-BE49-F238E27FC236}">
                <a16:creationId xmlns:a16="http://schemas.microsoft.com/office/drawing/2014/main" id="{2C54472D-ACB6-8FCB-168F-6C42DDE937A4}"/>
              </a:ext>
            </a:extLst>
          </p:cNvPr>
          <p:cNvPicPr>
            <a:picLocks noChangeAspect="1"/>
          </p:cNvPicPr>
          <p:nvPr/>
        </p:nvPicPr>
        <p:blipFill>
          <a:blip r:embed="rId5"/>
          <a:stretch>
            <a:fillRect/>
          </a:stretch>
        </p:blipFill>
        <p:spPr>
          <a:xfrm>
            <a:off x="4709160" y="2594180"/>
            <a:ext cx="4335780" cy="1970200"/>
          </a:xfrm>
          <a:prstGeom prst="rect">
            <a:avLst/>
          </a:prstGeom>
        </p:spPr>
      </p:pic>
    </p:spTree>
    <p:extLst>
      <p:ext uri="{BB962C8B-B14F-4D97-AF65-F5344CB8AC3E}">
        <p14:creationId xmlns:p14="http://schemas.microsoft.com/office/powerpoint/2010/main" val="402802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AF016-AA85-330A-23AD-5CB5407A7635}"/>
              </a:ext>
            </a:extLst>
          </p:cNvPr>
          <p:cNvPicPr>
            <a:picLocks noChangeAspect="1"/>
          </p:cNvPicPr>
          <p:nvPr/>
        </p:nvPicPr>
        <p:blipFill>
          <a:blip r:embed="rId2"/>
          <a:stretch>
            <a:fillRect/>
          </a:stretch>
        </p:blipFill>
        <p:spPr>
          <a:xfrm>
            <a:off x="334431" y="0"/>
            <a:ext cx="4031827" cy="2267903"/>
          </a:xfrm>
          <a:prstGeom prst="rect">
            <a:avLst/>
          </a:prstGeom>
        </p:spPr>
      </p:pic>
      <p:pic>
        <p:nvPicPr>
          <p:cNvPr id="4" name="Picture 3">
            <a:extLst>
              <a:ext uri="{FF2B5EF4-FFF2-40B4-BE49-F238E27FC236}">
                <a16:creationId xmlns:a16="http://schemas.microsoft.com/office/drawing/2014/main" id="{B627D98F-4232-9CA3-798A-C418EE8ADB7E}"/>
              </a:ext>
            </a:extLst>
          </p:cNvPr>
          <p:cNvPicPr>
            <a:picLocks noChangeAspect="1"/>
          </p:cNvPicPr>
          <p:nvPr/>
        </p:nvPicPr>
        <p:blipFill>
          <a:blip r:embed="rId3"/>
          <a:stretch>
            <a:fillRect/>
          </a:stretch>
        </p:blipFill>
        <p:spPr>
          <a:xfrm>
            <a:off x="4572000" y="0"/>
            <a:ext cx="4168988" cy="2345056"/>
          </a:xfrm>
          <a:prstGeom prst="rect">
            <a:avLst/>
          </a:prstGeom>
        </p:spPr>
      </p:pic>
      <p:pic>
        <p:nvPicPr>
          <p:cNvPr id="5" name="Picture 4">
            <a:extLst>
              <a:ext uri="{FF2B5EF4-FFF2-40B4-BE49-F238E27FC236}">
                <a16:creationId xmlns:a16="http://schemas.microsoft.com/office/drawing/2014/main" id="{B3EE0332-FB4E-0100-EB16-30C63321F42E}"/>
              </a:ext>
            </a:extLst>
          </p:cNvPr>
          <p:cNvPicPr>
            <a:picLocks noChangeAspect="1"/>
          </p:cNvPicPr>
          <p:nvPr/>
        </p:nvPicPr>
        <p:blipFill>
          <a:blip r:embed="rId4"/>
          <a:stretch>
            <a:fillRect/>
          </a:stretch>
        </p:blipFill>
        <p:spPr>
          <a:xfrm>
            <a:off x="334432" y="2441258"/>
            <a:ext cx="4031827" cy="2345055"/>
          </a:xfrm>
          <a:prstGeom prst="rect">
            <a:avLst/>
          </a:prstGeom>
        </p:spPr>
      </p:pic>
      <p:pic>
        <p:nvPicPr>
          <p:cNvPr id="6" name="Picture 5">
            <a:extLst>
              <a:ext uri="{FF2B5EF4-FFF2-40B4-BE49-F238E27FC236}">
                <a16:creationId xmlns:a16="http://schemas.microsoft.com/office/drawing/2014/main" id="{E27F451F-9252-E1E5-35C2-CB43C27E056A}"/>
              </a:ext>
            </a:extLst>
          </p:cNvPr>
          <p:cNvPicPr>
            <a:picLocks noChangeAspect="1"/>
          </p:cNvPicPr>
          <p:nvPr/>
        </p:nvPicPr>
        <p:blipFill>
          <a:blip r:embed="rId5"/>
          <a:stretch>
            <a:fillRect/>
          </a:stretch>
        </p:blipFill>
        <p:spPr>
          <a:xfrm>
            <a:off x="4537458" y="2441258"/>
            <a:ext cx="4203530" cy="2364486"/>
          </a:xfrm>
          <a:prstGeom prst="rect">
            <a:avLst/>
          </a:prstGeom>
        </p:spPr>
      </p:pic>
    </p:spTree>
    <p:extLst>
      <p:ext uri="{BB962C8B-B14F-4D97-AF65-F5344CB8AC3E}">
        <p14:creationId xmlns:p14="http://schemas.microsoft.com/office/powerpoint/2010/main" val="78654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a:latin typeface="Times New Roman Bold" panose="02020803070505020304" charset="0"/>
                <a:cs typeface="Times New Roman Bold" panose="02020803070505020304" charset="0"/>
              </a:rPr>
              <a:t>BENEFITS AND LIMITATIONS</a:t>
            </a:r>
          </a:p>
        </p:txBody>
      </p:sp>
      <p:sp>
        <p:nvSpPr>
          <p:cNvPr id="343" name="Google Shape;343;p46"/>
          <p:cNvSpPr txBox="1">
            <a:spLocks noGrp="1"/>
          </p:cNvSpPr>
          <p:nvPr>
            <p:ph type="subTitle" idx="4294967295"/>
          </p:nvPr>
        </p:nvSpPr>
        <p:spPr>
          <a:xfrm>
            <a:off x="827405" y="771525"/>
            <a:ext cx="8096250" cy="3967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panose="02020603050405020304" pitchFamily="18" charset="0"/>
                <a:cs typeface="Times New Roman" panose="02020603050405020304" pitchFamily="18" charset="0"/>
              </a:rPr>
              <a:t>   </a:t>
            </a:r>
            <a:r>
              <a:rPr lang="en-US" altLang="en-GB" u="sng" dirty="0">
                <a:latin typeface="Times New Roman" panose="02020603050405020304" pitchFamily="18" charset="0"/>
                <a:cs typeface="Times New Roman" panose="02020603050405020304" pitchFamily="18" charset="0"/>
              </a:rPr>
              <a:t>BENEFITS</a:t>
            </a:r>
            <a:r>
              <a:rPr lang="en-US" altLang="en-GB"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Efficiency: Automates complaint handling processes, reducing manual effort and streamlining operations.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Transparency: Provides real-time status updates to users, ensuring transparency in grievance redressal.</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Accessibility: Enables easy access to complaint submission and tracking services via digital platforms.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Enhanced User Experience: Offers a user-friendly interface with multilingual support, improving accessibility and user satisfaction.</a:t>
            </a:r>
          </a:p>
          <a:p>
            <a:pPr marL="139700" indent="0">
              <a:buNone/>
            </a:pPr>
            <a:endParaRPr lang="en-US" altLang="en-GB" dirty="0">
              <a:latin typeface="Times New Roman" panose="02020603050405020304" pitchFamily="18" charset="0"/>
              <a:cs typeface="Times New Roman" panose="02020603050405020304" pitchFamily="18" charset="0"/>
            </a:endParaRPr>
          </a:p>
          <a:p>
            <a:pPr marL="139700" indent="0">
              <a:buNone/>
            </a:pPr>
            <a:r>
              <a:rPr lang="en-US" u="sng" dirty="0">
                <a:latin typeface="Times New Roman" panose="02020603050405020304" pitchFamily="18" charset="0"/>
                <a:cs typeface="Times New Roman" panose="02020603050405020304" pitchFamily="18" charset="0"/>
              </a:rPr>
              <a:t>LIMITATIONS</a:t>
            </a:r>
            <a:r>
              <a:rPr lang="en-US" dirty="0">
                <a:latin typeface="Times New Roman" panose="02020603050405020304" pitchFamily="18" charset="0"/>
                <a:cs typeface="Times New Roman" panose="02020603050405020304" pitchFamily="18" charset="0"/>
              </a:rPr>
              <a:t>:</a:t>
            </a:r>
          </a:p>
          <a:p>
            <a:pPr marL="285750" lvl="0" indent="-285750">
              <a:spcAft>
                <a:spcPts val="1000"/>
              </a:spcAft>
              <a:buFont typeface="Arial" panose="020B0604020202020204" pitchFamily="34" charset="0"/>
              <a:buChar char="•"/>
              <a:tabLst>
                <a:tab pos="4572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Manual Processes: Reliance on manual handling of complaints can lead to delays and inefficiencies.</a:t>
            </a:r>
          </a:p>
          <a:p>
            <a:pPr marL="285750" lvl="0" indent="-285750">
              <a:spcAft>
                <a:spcPts val="1000"/>
              </a:spcAft>
              <a:buFont typeface="Arial" panose="020B0604020202020204" pitchFamily="34" charset="0"/>
              <a:buChar char="•"/>
              <a:tabLst>
                <a:tab pos="4572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Lack of Transparency: It may be difficult for citizens to track the status of their complaints in real time.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spcAft>
                <a:spcPts val="1000"/>
              </a:spcAft>
              <a:buFont typeface="Arial" panose="020B0604020202020204" pitchFamily="34" charset="0"/>
              <a:buChar char="•"/>
              <a:tabLst>
                <a:tab pos="457200"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Administrative Burden: Admins may struggle with managing and resolving complaints effectively due to the absence of centralized digital tools.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pPr marL="139700" indent="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145-26FA-B46B-798A-E11703F2B089}"/>
              </a:ext>
            </a:extLst>
          </p:cNvPr>
          <p:cNvSpPr>
            <a:spLocks noGrp="1"/>
          </p:cNvSpPr>
          <p:nvPr>
            <p:ph type="title"/>
          </p:nvPr>
        </p:nvSpPr>
        <p:spPr/>
        <p:txBody>
          <a:bodyPr/>
          <a:lstStyle/>
          <a:p>
            <a:pPr algn="l"/>
            <a:r>
              <a:rPr lang="en-US" sz="2400" dirty="0">
                <a:latin typeface="Times New Roman" panose="02020603050405020304" pitchFamily="18" charset="0"/>
                <a:cs typeface="Times New Roman" panose="02020603050405020304" pitchFamily="18" charset="0"/>
              </a:rPr>
              <a:t>FUTURE SCOPE</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20FF708-DD26-8EDF-41B6-47A820D7E3F5}"/>
              </a:ext>
            </a:extLst>
          </p:cNvPr>
          <p:cNvSpPr>
            <a:spLocks noGrp="1"/>
          </p:cNvSpPr>
          <p:nvPr>
            <p:ph type="subTitle" idx="1"/>
          </p:nvPr>
        </p:nvSpPr>
        <p:spPr>
          <a:xfrm>
            <a:off x="713250" y="1020550"/>
            <a:ext cx="7717500" cy="3767040"/>
          </a:xfrm>
        </p:spPr>
        <p:txBody>
          <a:bodyPr/>
          <a:lstStyle/>
          <a:p>
            <a:pPr algn="l">
              <a:lnSpc>
                <a:spcPct val="150000"/>
              </a:lnSpc>
            </a:pPr>
            <a:r>
              <a:rPr lang="en-US" dirty="0">
                <a:latin typeface="Times New Roman" panose="02020603050405020304" pitchFamily="18" charset="0"/>
                <a:cs typeface="Times New Roman" panose="02020603050405020304" pitchFamily="18" charset="0"/>
              </a:rPr>
              <a:t>The future scope of AI-driven governance systems is incredibly exciting! By integrating AI-driven </a:t>
            </a:r>
          </a:p>
          <a:p>
            <a:pPr algn="l">
              <a:lnSpc>
                <a:spcPct val="150000"/>
              </a:lnSpc>
            </a:pPr>
            <a:r>
              <a:rPr lang="en-US" dirty="0">
                <a:latin typeface="Times New Roman" panose="02020603050405020304" pitchFamily="18" charset="0"/>
                <a:cs typeface="Times New Roman" panose="02020603050405020304" pitchFamily="18" charset="0"/>
              </a:rPr>
              <a:t>sentiment analysis, these systems can gain a deeper understanding of public concerns, allowing for </a:t>
            </a:r>
          </a:p>
          <a:p>
            <a:pPr algn="l">
              <a:lnSpc>
                <a:spcPct val="150000"/>
              </a:lnSpc>
            </a:pPr>
            <a:r>
              <a:rPr lang="en-US" dirty="0">
                <a:latin typeface="Times New Roman" panose="02020603050405020304" pitchFamily="18" charset="0"/>
                <a:cs typeface="Times New Roman" panose="02020603050405020304" pitchFamily="18" charset="0"/>
              </a:rPr>
              <a:t>more effective and responsive decision-making . This technology can process vast amounts of data </a:t>
            </a:r>
          </a:p>
          <a:p>
            <a:pPr algn="l">
              <a:lnSpc>
                <a:spcPct val="150000"/>
              </a:lnSpc>
            </a:pPr>
            <a:r>
              <a:rPr lang="en-US" dirty="0">
                <a:latin typeface="Times New Roman" panose="02020603050405020304" pitchFamily="18" charset="0"/>
                <a:cs typeface="Times New Roman" panose="02020603050405020304" pitchFamily="18" charset="0"/>
              </a:rPr>
              <a:t>from diverse sources in real-time, detecting subtle emotional nuances and identifying emerging trends .</a:t>
            </a:r>
          </a:p>
          <a:p>
            <a:pPr algn="l">
              <a:lnSpc>
                <a:spcPct val="150000"/>
              </a:lnSpc>
            </a:pPr>
            <a:endParaRPr lang="en-US"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Key Enhancements:- </a:t>
            </a:r>
            <a:r>
              <a:rPr lang="en-US" dirty="0">
                <a:latin typeface="Times New Roman" panose="02020603050405020304" pitchFamily="18" charset="0"/>
                <a:cs typeface="Times New Roman" panose="02020603050405020304" pitchFamily="18" charset="0"/>
              </a:rPr>
              <a:t>Expanded Language Support: Reach more citizens by supporting multiple languages, ensuring inclusivity and accessibility. </a:t>
            </a:r>
          </a:p>
          <a:p>
            <a:pPr algn="just">
              <a:lnSpc>
                <a:spcPct val="1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Emerging Technology Integration</a:t>
            </a:r>
            <a:r>
              <a:rPr lang="en-US" dirty="0">
                <a:latin typeface="Times New Roman" panose="02020603050405020304" pitchFamily="18" charset="0"/>
                <a:cs typeface="Times New Roman" panose="02020603050405020304" pitchFamily="18" charset="0"/>
              </a:rPr>
              <a:t>: Leverage technologies like blockchain, IoT, and augmented reality to enhance transparency, accountability, and service delivery.</a:t>
            </a:r>
          </a:p>
          <a:p>
            <a:pPr algn="just">
              <a:lnSpc>
                <a:spcPct val="10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Predictive Analytics: </a:t>
            </a:r>
            <a:r>
              <a:rPr lang="en-US" dirty="0">
                <a:latin typeface="Times New Roman" panose="02020603050405020304" pitchFamily="18" charset="0"/>
                <a:cs typeface="Times New Roman" panose="02020603050405020304" pitchFamily="18" charset="0"/>
              </a:rPr>
              <a:t>Use machine learning algorithms to forecast potential issues and opportunities, enabling proactive governance and improve governance in the years to come.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96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u="sng" dirty="0">
                <a:latin typeface="Times New Roman Bold" panose="02020803070505020304" charset="0"/>
                <a:cs typeface="Times New Roman Bold" panose="02020803070505020304" charset="0"/>
              </a:rPr>
              <a:t>CONCLUSION</a:t>
            </a:r>
          </a:p>
        </p:txBody>
      </p:sp>
      <p:sp>
        <p:nvSpPr>
          <p:cNvPr id="343" name="Google Shape;343;p46"/>
          <p:cNvSpPr txBox="1">
            <a:spLocks noGrp="1"/>
          </p:cNvSpPr>
          <p:nvPr>
            <p:ph type="subTitle" idx="4294967295"/>
          </p:nvPr>
        </p:nvSpPr>
        <p:spPr>
          <a:xfrm>
            <a:off x="746760" y="889000"/>
            <a:ext cx="8096250" cy="35490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Regular" panose="02020803070505020304" charset="0"/>
                <a:cs typeface="Times New Roman Regular" panose="02020803070505020304" charset="0"/>
              </a:rPr>
              <a:t>The Chatbot-based complaint management system developed for the Ministry of Housing and Urban Affairs (MoHUA) marks a transformative advancement in urban governance by significantly enhancing both citizen engagement and administrative efficiency. It integrates user-friendly features like OTP-based login for secure access, and multilingual support including English, Telugu, and Hindi, catering to a diverse population. The inclusion of audio and text-based complaint options ensures accessibility for citizens with varying levels of literacy and technological proficiency. The system's real-time tracking of complaint statuses promotes transparency, allowing citizens to monitor the resolution of their grievances, thus building trust in the system. For administrators, the dashboard streamlines complaint management by enabling timely updates, prioritizing tasks, and ensuring efficient resource allocation. Moving forward, the system can be further enhanced through AI-driven sentiment analysis, which would enable a deeper understanding of public concerns, and expanded language support to reach more citizens. These future developments, along with potential integration with emerging technologies, will reinforce the system's role as a central platform for effective, responsive, and citizen-centric governance, promoting accountability and improving service delivery across urban areas.</a:t>
            </a:r>
          </a:p>
        </p:txBody>
      </p:sp>
      <p:sp>
        <p:nvSpPr>
          <p:cNvPr id="11" name="Text Box 10"/>
          <p:cNvSpPr txBox="1"/>
          <p:nvPr/>
        </p:nvSpPr>
        <p:spPr>
          <a:xfrm>
            <a:off x="5652135" y="4587875"/>
            <a:ext cx="3307715" cy="321310"/>
          </a:xfrm>
          <a:prstGeom prst="rect">
            <a:avLst/>
          </a:prstGeom>
          <a:noFill/>
        </p:spPr>
        <p:txBody>
          <a:bodyPr wrap="square" rtlCol="0" anchor="t">
            <a:spAutoFit/>
          </a:bodyPr>
          <a:lstStyle/>
          <a:p>
            <a:pPr algn="ctr" defTabSz="266700">
              <a:lnSpc>
                <a:spcPct val="107000"/>
              </a:lnSpc>
              <a:spcAft>
                <a:spcPts val="800"/>
              </a:spcAft>
            </a:pPr>
            <a:r>
              <a:rPr lang="en-US" altLang="zh-CN" b="1">
                <a:latin typeface="Times New Roman Bold" panose="02020803070505020304" charset="0"/>
                <a:ea typeface="Calibri"/>
                <a:cs typeface="Times New Roman Bold" panose="02020803070505020304" charset="0"/>
                <a:sym typeface="+mn-ea"/>
              </a:rPr>
              <a:t>PROJECT GUIDE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300" b="1" dirty="0">
                <a:solidFill>
                  <a:schemeClr val="bg1">
                    <a:lumMod val="10000"/>
                  </a:schemeClr>
                </a:solidFill>
                <a:latin typeface="Times New Roman Regular" panose="02020803070505020304" charset="0"/>
                <a:cs typeface="Times New Roman Regular" panose="02020803070505020304" charset="0"/>
              </a:rPr>
              <a:t>MINISTRY OF HOUSING AND URBAN AFFAIRS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6"/>
          <p:cNvSpPr txBox="1">
            <a:spLocks noGrp="1"/>
          </p:cNvSpPr>
          <p:nvPr>
            <p:ph type="title"/>
          </p:nvPr>
        </p:nvSpPr>
        <p:spPr>
          <a:xfrm>
            <a:off x="2142770" y="1648200"/>
            <a:ext cx="5246263" cy="18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latin typeface="Times New Roman Regular" panose="02020803070505020304" charset="0"/>
                <a:cs typeface="Times New Roman Regular" panose="02020803070505020304" charset="0"/>
              </a:rPr>
              <a:t>THANK</a:t>
            </a:r>
            <a:r>
              <a:rPr lang="en-GB" dirty="0">
                <a:latin typeface="Times New Roman Regular" panose="02020803070505020304" charset="0"/>
                <a:cs typeface="Times New Roman Regular" panose="02020803070505020304" charset="0"/>
              </a:rPr>
              <a:t> </a:t>
            </a:r>
            <a:r>
              <a:rPr lang="en-US" altLang="en-GB" dirty="0">
                <a:latin typeface="Times New Roman Regular" panose="02020803070505020304" charset="0"/>
                <a:cs typeface="Times New Roman Regular" panose="02020803070505020304" charset="0"/>
              </a:rPr>
              <a:t>YOU</a:t>
            </a:r>
          </a:p>
        </p:txBody>
      </p:sp>
      <p:sp>
        <p:nvSpPr>
          <p:cNvPr id="2" name="Google Shape;539;p56"/>
          <p:cNvSpPr txBox="1"/>
          <p:nvPr/>
        </p:nvSpPr>
        <p:spPr>
          <a:xfrm>
            <a:off x="2267720" y="2499250"/>
            <a:ext cx="4636500" cy="18471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R="0" lvl="1"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R="0" lvl="2"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R="0" lvl="3"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R="0" lvl="4"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R="0" lvl="5"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R="0" lvl="6"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R="0" lvl="7"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R="0" lvl="8" algn="ctr" rtl="0">
              <a:lnSpc>
                <a:spcPct val="90000"/>
              </a:lnSpc>
              <a:spcBef>
                <a:spcPts val="0"/>
              </a:spcBef>
              <a:spcAft>
                <a:spcPts val="0"/>
              </a:spcAft>
              <a:buClr>
                <a:schemeClr val="dk1"/>
              </a:buClr>
              <a:buSzPts val="6000"/>
              <a:buFont typeface="Golos Text" panose="020B0503020202020204"/>
              <a:buNone/>
              <a:defRPr sz="60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0" lvl="0" indent="0" algn="ctr" rtl="0">
              <a:spcBef>
                <a:spcPts val="0"/>
              </a:spcBef>
              <a:spcAft>
                <a:spcPts val="0"/>
              </a:spcAft>
              <a:buNone/>
            </a:pPr>
            <a:r>
              <a:rPr lang="en-GB" dirty="0">
                <a:latin typeface="Times New Roman Regular" panose="02020803070505020304" charset="0"/>
                <a:cs typeface="Times New Roman Regular" panose="02020803070505020304" charset="0"/>
              </a:rPr>
              <a:t> </a:t>
            </a:r>
            <a:endParaRPr lang="en-US" altLang="en-GB" sz="3600" dirty="0">
              <a:latin typeface="Times New Roman Regular" panose="02020803070505020304" charset="0"/>
              <a:cs typeface="Times New Roman Regular" panose="020208030705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692790"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PROBLEM STATEMENT</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pPr marL="0" indent="0">
              <a:buNone/>
            </a:pPr>
            <a:r>
              <a:rPr lang="en-US" sz="1400" dirty="0">
                <a:latin typeface="Times New Roman" panose="02020603050405020304" pitchFamily="18" charset="0"/>
                <a:cs typeface="Times New Roman" panose="02020603050405020304" pitchFamily="18" charset="0"/>
              </a:rPr>
              <a:t>The Ministry of Housing and Urban Affairs (MoHUA) is tackling two significant issues: urban overcrowding and rural deprivation. These challenges are distinct yet interconnected. In cities, rapid population growth leads to problems like congested infrastructure, limited access to housing, and overstretched public services. Meanwhile, in rural areas, there is often a lack of development, with poor access to basic services, education, healthcare, and employment opportunities . The project’s goal is to create a solution that addresses these issues by promoting sustainable and integrated development. This means that any development should not only meet the immediate needs of today’s population but also be designed to support future growth without depleting resources. The term "integrated development" implies a holistic approach, where urban and rural areas are developed in tandem, ensuring that the progress in one does not come at the expense of the other .The project will focus on enhancing infrastructure, which refers to improving physical structures like roads, public transport, water supply, and sanitation systems, in both urban and rural areas. It also seeks to ensure that people, regardless of where they live, have equitable access to essential services like education, healthcare, and housing.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1764545" y="339205"/>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a:latin typeface="Times New Roman Bold" panose="02020803070505020304" charset="0"/>
                <a:cs typeface="Times New Roman Bold" panose="02020803070505020304" charset="0"/>
              </a:rPr>
              <a:t>	PROPOSED SOLUTION</a:t>
            </a:r>
          </a:p>
        </p:txBody>
      </p:sp>
      <p:sp>
        <p:nvSpPr>
          <p:cNvPr id="343" name="Google Shape;343;p46"/>
          <p:cNvSpPr txBox="1">
            <a:spLocks noGrp="1"/>
          </p:cNvSpPr>
          <p:nvPr>
            <p:ph type="subTitle" idx="4294967295"/>
          </p:nvPr>
        </p:nvSpPr>
        <p:spPr>
          <a:xfrm>
            <a:off x="755650" y="771525"/>
            <a:ext cx="8096250" cy="3967480"/>
          </a:xfrm>
          <a:prstGeom prst="rect">
            <a:avLst/>
          </a:prstGeom>
        </p:spPr>
        <p:txBody>
          <a:bodyPr spcFirstLastPara="1" wrap="square" lIns="91425" tIns="91425" rIns="91425" bIns="91425" anchor="t" anchorCtr="0">
            <a:no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Enhanced Accessibility: Users can log in securely using OTP and submit complaints conveniently via audio files or text, supporting multiple languages (English, Telugu, Hindi).</a:t>
            </a:r>
          </a:p>
          <a:p>
            <a:r>
              <a:rPr lang="en-US" dirty="0">
                <a:latin typeface="Times New Roman" panose="02020603050405020304" pitchFamily="18" charset="0"/>
                <a:cs typeface="Times New Roman" panose="02020603050405020304" pitchFamily="18" charset="0"/>
              </a:rPr>
              <a:t>Real-Time Tracking: Citizens can track the status of their complaints in real time, promoting transparency and accountability.</a:t>
            </a:r>
          </a:p>
          <a:p>
            <a:r>
              <a:rPr lang="en-US" dirty="0">
                <a:latin typeface="Times New Roman" panose="02020603050405020304" pitchFamily="18" charset="0"/>
                <a:cs typeface="Times New Roman" panose="02020603050405020304" pitchFamily="18" charset="0"/>
              </a:rPr>
              <a:t>Efficient Complaint Resolution: Admins can view and update complaint statuses promptly, improving response times and overall service delivery.</a:t>
            </a:r>
          </a:p>
          <a:p>
            <a:r>
              <a:rPr lang="en-US" dirty="0">
                <a:latin typeface="Times New Roman" panose="02020603050405020304" pitchFamily="18" charset="0"/>
                <a:cs typeface="Times New Roman" panose="02020603050405020304" pitchFamily="18" charset="0"/>
              </a:rPr>
              <a:t>User-Friendly Interface: The Chatbot offers an intuitive interface, enhancing user experience and engagement.</a:t>
            </a:r>
          </a:p>
          <a:p>
            <a:r>
              <a:rPr lang="en-US" dirty="0">
                <a:latin typeface="Times New Roman" panose="02020603050405020304" pitchFamily="18" charset="0"/>
                <a:cs typeface="Times New Roman" panose="02020603050405020304" pitchFamily="18" charset="0"/>
              </a:rPr>
              <a:t>Multilingual Support: Supports complaints in English, Telugu, and Hindi, catering to linguistic diversity among users.</a:t>
            </a: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473075" y="339090"/>
            <a:ext cx="8908415" cy="549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b="1" dirty="0">
                <a:latin typeface="Times New Roman Bold" panose="02020803070505020304" charset="0"/>
                <a:cs typeface="Times New Roman Bold" panose="02020803070505020304" charset="0"/>
              </a:rPr>
              <a:t>	EXISTING SOLUTIONS VS PROPOSED SOLUTIONS</a:t>
            </a:r>
          </a:p>
        </p:txBody>
      </p:sp>
      <p:sp>
        <p:nvSpPr>
          <p:cNvPr id="343" name="Google Shape;343;p46"/>
          <p:cNvSpPr txBox="1">
            <a:spLocks noGrp="1"/>
          </p:cNvSpPr>
          <p:nvPr>
            <p:ph type="subTitle" idx="4294967295"/>
          </p:nvPr>
        </p:nvSpPr>
        <p:spPr>
          <a:xfrm>
            <a:off x="624468" y="981307"/>
            <a:ext cx="8519532" cy="4162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a:p>
            <a:pPr marL="0" indent="0">
              <a:buNone/>
            </a:pPr>
            <a:r>
              <a:rPr lang="en-US" altLang="en-GB" dirty="0">
                <a:latin typeface="Times New Roman Regular" panose="02020803070505020304" charset="0"/>
                <a:cs typeface="Times New Roman Regular" panose="02020803070505020304" charset="0"/>
              </a:rPr>
              <a:t>The existing system for handling complaints at MoHUA relies on manual processes such as in-person visits or written submissions, which are slow, prone to errors, and lack transparency in tracking complaint statuses. Citizens face limited communication options and language barriers, as submissions are typically restricted to one or two languages. In contrast, the proposed system offers enhanced accessibility through OTP-secured logins and digital submission options via audio or text files, supporting multiple languages (English, Telugu, and Hindi). It enables real-time tracking of complaint statuses, provides a user-friendly chatbot interface for ease of use, and allows admins to resolve complaints faster by automating updates, ultimately improving transparency, efficiency, and inclusivity.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TECHNOLOGIES USED</a:t>
            </a:r>
          </a:p>
        </p:txBody>
      </p:sp>
      <p:sp>
        <p:nvSpPr>
          <p:cNvPr id="343" name="Google Shape;343;p46"/>
          <p:cNvSpPr txBox="1">
            <a:spLocks noGrp="1"/>
          </p:cNvSpPr>
          <p:nvPr>
            <p:ph type="subTitle" idx="4294967295"/>
          </p:nvPr>
        </p:nvSpPr>
        <p:spPr>
          <a:xfrm>
            <a:off x="827405" y="771525"/>
            <a:ext cx="8096250" cy="3967480"/>
          </a:xfrm>
          <a:prstGeom prst="rect">
            <a:avLst/>
          </a:prstGeom>
        </p:spPr>
        <p:txBody>
          <a:bodyPr spcFirstLastPara="1" wrap="square" lIns="91425" tIns="91425" rIns="91425" bIns="91425" anchor="t" anchorCtr="0">
            <a:noAutofit/>
          </a:bodyPr>
          <a:lstStyle/>
          <a:p>
            <a:pPr marL="36830" indent="0">
              <a:buNone/>
            </a:pPr>
            <a:r>
              <a:rPr lang="en-US" u="sng" dirty="0">
                <a:latin typeface="Times New Roman" panose="02020603050405020304" pitchFamily="18" charset="0"/>
                <a:cs typeface="Times New Roman" panose="02020603050405020304" pitchFamily="18" charset="0"/>
              </a:rPr>
              <a:t>SOFTWARE  REQUIREMENTS:</a:t>
            </a:r>
          </a:p>
          <a:p>
            <a:pPr marL="36830" indent="0">
              <a:buNone/>
            </a:pPr>
            <a:r>
              <a:rPr lang="en-US" dirty="0">
                <a:latin typeface="Times New Roman" panose="02020603050405020304" pitchFamily="18" charset="0"/>
                <a:cs typeface="Times New Roman" panose="02020603050405020304" pitchFamily="18" charset="0"/>
              </a:rPr>
              <a:t>•     Working framework   :      Windows8 or above.</a:t>
            </a:r>
          </a:p>
          <a:p>
            <a:pPr marL="36830" indent="0">
              <a:buNone/>
            </a:pPr>
            <a:r>
              <a:rPr lang="en-US" dirty="0">
                <a:latin typeface="Times New Roman" panose="02020603050405020304" pitchFamily="18" charset="0"/>
                <a:cs typeface="Times New Roman" panose="02020603050405020304" pitchFamily="18" charset="0"/>
              </a:rPr>
              <a:t>•      Coding language 	  :       Python</a:t>
            </a:r>
          </a:p>
          <a:p>
            <a:pPr marL="36830" indent="0">
              <a:buNone/>
            </a:pPr>
            <a:r>
              <a:rPr lang="en-US" dirty="0">
                <a:latin typeface="Times New Roman" panose="02020603050405020304" pitchFamily="18" charset="0"/>
                <a:cs typeface="Times New Roman" panose="02020603050405020304" pitchFamily="18" charset="0"/>
              </a:rPr>
              <a:t>•      Front end                   :       HTML/CSS</a:t>
            </a:r>
          </a:p>
          <a:p>
            <a:pPr marL="36830" indent="0">
              <a:buNone/>
            </a:pPr>
            <a:r>
              <a:rPr lang="en-US" dirty="0">
                <a:latin typeface="Times New Roman" panose="02020603050405020304" pitchFamily="18" charset="0"/>
                <a:cs typeface="Times New Roman" panose="02020603050405020304" pitchFamily="18" charset="0"/>
              </a:rPr>
              <a:t>•      Backend                    :       MySQL</a:t>
            </a:r>
          </a:p>
          <a:p>
            <a:pPr marL="36830" indent="0">
              <a:buNone/>
            </a:pPr>
            <a:r>
              <a:rPr lang="en-US" dirty="0">
                <a:latin typeface="Times New Roman" panose="02020603050405020304" pitchFamily="18" charset="0"/>
                <a:cs typeface="Times New Roman" panose="02020603050405020304" pitchFamily="18" charset="0"/>
              </a:rPr>
              <a:t>•      IDE                           :       PyCharm</a:t>
            </a:r>
          </a:p>
          <a:p>
            <a:pPr marL="36830" indent="0">
              <a:buNone/>
            </a:pPr>
            <a:r>
              <a:rPr lang="en-US"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Server                       </a:t>
            </a:r>
            <a:r>
              <a:rPr lang="en-US" dirty="0">
                <a:latin typeface="Times New Roman" panose="02020603050405020304" pitchFamily="18" charset="0"/>
                <a:cs typeface="Times New Roman" panose="02020603050405020304" pitchFamily="18" charset="0"/>
              </a:rPr>
              <a:t>:       Django</a:t>
            </a:r>
          </a:p>
          <a:p>
            <a:pPr marL="36830" indent="0">
              <a:buNone/>
            </a:pPr>
            <a:endParaRPr lang="en-US" dirty="0">
              <a:latin typeface="Times New Roman" panose="02020603050405020304" pitchFamily="18" charset="0"/>
              <a:cs typeface="Times New Roman" panose="02020603050405020304" pitchFamily="18" charset="0"/>
            </a:endParaRPr>
          </a:p>
          <a:p>
            <a:pPr marL="36830" indent="0">
              <a:buNone/>
            </a:pPr>
            <a:r>
              <a:rPr lang="en-US" u="sng" dirty="0">
                <a:latin typeface="Times New Roman" panose="02020603050405020304" pitchFamily="18" charset="0"/>
                <a:cs typeface="Times New Roman" panose="02020603050405020304" pitchFamily="18" charset="0"/>
              </a:rPr>
              <a:t>HARDWARE  REQUIREMENTS:</a:t>
            </a:r>
          </a:p>
          <a:p>
            <a:pPr marL="32258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Framework                :   i3 or above.</a:t>
            </a:r>
          </a:p>
          <a:p>
            <a:pPr marL="32258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RAM                         :    4 GB.</a:t>
            </a:r>
          </a:p>
          <a:p>
            <a:pPr marL="32258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 disk                  :   40 GB</a:t>
            </a:r>
          </a:p>
          <a:p>
            <a:pPr marL="36830" indent="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altLang="en-GB" dirty="0">
              <a:latin typeface="Times New Roman Regular" panose="02020803070505020304" charset="0"/>
              <a:cs typeface="Times New Roman Regular" panose="020208030705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35024" y="842328"/>
            <a:ext cx="7960995"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dirty="0">
                <a:latin typeface="Times New Roman Bold" panose="02020803070505020304" charset="0"/>
                <a:cs typeface="Times New Roman Bold" panose="02020803070505020304" charset="0"/>
              </a:rPr>
              <a:t>CLASS DIAGRAM</a:t>
            </a:r>
            <a:r>
              <a:rPr lang="en-US" altLang="en-GB" dirty="0">
                <a:latin typeface="Times New Roman Regular" panose="02020803070505020304" charset="0"/>
                <a:cs typeface="Times New Roman Regular" panose="02020803070505020304" charset="0"/>
              </a:rPr>
              <a:t> :</a:t>
            </a: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589446-A48D-2FFA-1883-E602BB1A2173}"/>
              </a:ext>
            </a:extLst>
          </p:cNvPr>
          <p:cNvPicPr>
            <a:picLocks noChangeAspect="1"/>
          </p:cNvPicPr>
          <p:nvPr/>
        </p:nvPicPr>
        <p:blipFill>
          <a:blip r:embed="rId3"/>
          <a:stretch>
            <a:fillRect/>
          </a:stretch>
        </p:blipFill>
        <p:spPr>
          <a:xfrm>
            <a:off x="746760" y="1179195"/>
            <a:ext cx="8041640" cy="36252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CED7F-763D-6F13-6E4E-76D07C9506C6}"/>
              </a:ext>
            </a:extLst>
          </p:cNvPr>
          <p:cNvSpPr>
            <a:spLocks noGrp="1"/>
          </p:cNvSpPr>
          <p:nvPr>
            <p:ph type="title"/>
          </p:nvPr>
        </p:nvSpPr>
        <p:spPr/>
        <p:txBody>
          <a:bodyPr/>
          <a:lstStyle/>
          <a:p>
            <a:pPr algn="l"/>
            <a:r>
              <a:rPr lang="en-US" dirty="0"/>
              <a:t>UML DIAGRAMS</a:t>
            </a:r>
            <a:endParaRPr lang="en-IN" dirty="0"/>
          </a:p>
        </p:txBody>
      </p:sp>
      <p:sp>
        <p:nvSpPr>
          <p:cNvPr id="3" name="Subtitle 2">
            <a:extLst>
              <a:ext uri="{FF2B5EF4-FFF2-40B4-BE49-F238E27FC236}">
                <a16:creationId xmlns:a16="http://schemas.microsoft.com/office/drawing/2014/main" id="{39AE5DB0-DBCF-B3AD-4EDC-6E1978512F92}"/>
              </a:ext>
            </a:extLst>
          </p:cNvPr>
          <p:cNvSpPr>
            <a:spLocks noGrp="1"/>
          </p:cNvSpPr>
          <p:nvPr>
            <p:ph type="subTitle" idx="1"/>
          </p:nvPr>
        </p:nvSpPr>
        <p:spPr/>
        <p:txBody>
          <a:bodyPr/>
          <a:lstStyle/>
          <a:p>
            <a:pPr algn="l"/>
            <a:r>
              <a:rPr lang="en-US" dirty="0"/>
              <a:t>USECASE  DIAGRAM:</a:t>
            </a:r>
            <a:endParaRPr lang="en-IN" dirty="0"/>
          </a:p>
        </p:txBody>
      </p:sp>
      <p:pic>
        <p:nvPicPr>
          <p:cNvPr id="7" name="Picture 6">
            <a:extLst>
              <a:ext uri="{FF2B5EF4-FFF2-40B4-BE49-F238E27FC236}">
                <a16:creationId xmlns:a16="http://schemas.microsoft.com/office/drawing/2014/main" id="{B507A9FD-E0D7-BF87-8F0D-EC43966A4387}"/>
              </a:ext>
            </a:extLst>
          </p:cNvPr>
          <p:cNvPicPr>
            <a:picLocks noChangeAspect="1"/>
          </p:cNvPicPr>
          <p:nvPr/>
        </p:nvPicPr>
        <p:blipFill>
          <a:blip r:embed="rId2"/>
          <a:stretch>
            <a:fillRect/>
          </a:stretch>
        </p:blipFill>
        <p:spPr>
          <a:xfrm>
            <a:off x="713225" y="1617250"/>
            <a:ext cx="6081585" cy="2875401"/>
          </a:xfrm>
          <a:prstGeom prst="rect">
            <a:avLst/>
          </a:prstGeom>
        </p:spPr>
      </p:pic>
    </p:spTree>
    <p:extLst>
      <p:ext uri="{BB962C8B-B14F-4D97-AF65-F5344CB8AC3E}">
        <p14:creationId xmlns:p14="http://schemas.microsoft.com/office/powerpoint/2010/main" val="51232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46760" y="339090"/>
            <a:ext cx="8908415" cy="5499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Times New Roman Bold" panose="02020803070505020304" charset="0"/>
                <a:cs typeface="Times New Roman Bold" panose="02020803070505020304" charset="0"/>
              </a:rPr>
              <a:t>UML DIAGRAMS</a:t>
            </a:r>
          </a:p>
        </p:txBody>
      </p:sp>
      <p:sp>
        <p:nvSpPr>
          <p:cNvPr id="343" name="Google Shape;343;p46"/>
          <p:cNvSpPr txBox="1">
            <a:spLocks noGrp="1"/>
          </p:cNvSpPr>
          <p:nvPr>
            <p:ph type="subTitle" idx="4294967295"/>
          </p:nvPr>
        </p:nvSpPr>
        <p:spPr>
          <a:xfrm>
            <a:off x="827405" y="771525"/>
            <a:ext cx="7827010" cy="383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Times New Roman" panose="02020803070505020304" charset="0"/>
                <a:cs typeface="Times New Roman" panose="02020803070505020304" charset="0"/>
              </a:rPr>
              <a:t> </a:t>
            </a:r>
            <a:r>
              <a:rPr lang="en-US" altLang="en-GB" b="1" dirty="0">
                <a:latin typeface="Times New Roman Bold" panose="02020803070505020304" charset="0"/>
                <a:cs typeface="Times New Roman Bold" panose="02020803070505020304" charset="0"/>
              </a:rPr>
              <a:t>ACTIVITY DIAGRAM</a:t>
            </a:r>
            <a:r>
              <a:rPr lang="en-US" altLang="en-GB" dirty="0">
                <a:latin typeface="Times New Roman" panose="02020803070505020304" charset="0"/>
                <a:cs typeface="Times New Roman" panose="02020803070505020304" charset="0"/>
              </a:rPr>
              <a:t> :</a:t>
            </a:r>
            <a:endParaRPr lang="en-US" altLang="en-GB" dirty="0">
              <a:latin typeface="Times New Roman Regular" panose="02020803070505020304" charset="0"/>
              <a:cs typeface="Times New Roman Regular" panose="02020803070505020304" charset="0"/>
            </a:endParaRPr>
          </a:p>
        </p:txBody>
      </p:sp>
      <p:sp>
        <p:nvSpPr>
          <p:cNvPr id="2" name="Rectangles 0"/>
          <p:cNvSpPr/>
          <p:nvPr/>
        </p:nvSpPr>
        <p:spPr>
          <a:xfrm>
            <a:off x="882015" y="1203325"/>
            <a:ext cx="7867015" cy="3528695"/>
          </a:xfrm>
          <a:prstGeom prst="rect">
            <a:avLst/>
          </a:prstGeom>
          <a:solidFill>
            <a:schemeClr val="tx2"/>
          </a:solidFill>
        </p:spPr>
        <p:style>
          <a:lnRef idx="0">
            <a:srgbClr val="FFFFFF"/>
          </a:lnRef>
          <a:fillRef idx="1">
            <a:schemeClr val="accent1"/>
          </a:fillRef>
          <a:effectRef idx="0">
            <a:srgbClr val="FFFFFF"/>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C32450AB-210D-DA0D-4A4C-4CDF7A5EA405}"/>
              </a:ext>
            </a:extLst>
          </p:cNvPr>
          <p:cNvPicPr>
            <a:picLocks noChangeAspect="1"/>
          </p:cNvPicPr>
          <p:nvPr/>
        </p:nvPicPr>
        <p:blipFill>
          <a:blip r:embed="rId3"/>
          <a:stretch>
            <a:fillRect/>
          </a:stretch>
        </p:blipFill>
        <p:spPr>
          <a:xfrm>
            <a:off x="882015" y="1203326"/>
            <a:ext cx="7867015" cy="3541708"/>
          </a:xfrm>
          <a:prstGeom prst="rect">
            <a:avLst/>
          </a:prstGeom>
          <a:effectLst>
            <a:outerShdw blurRad="25400" dir="17880000">
              <a:srgbClr val="000000">
                <a:alpha val="46000"/>
              </a:srgbClr>
            </a:outerShdw>
          </a:effectLst>
        </p:spPr>
      </p:pic>
      <p:sp>
        <p:nvSpPr>
          <p:cNvPr id="6" name="Rectangle 5">
            <a:extLst>
              <a:ext uri="{FF2B5EF4-FFF2-40B4-BE49-F238E27FC236}">
                <a16:creationId xmlns:a16="http://schemas.microsoft.com/office/drawing/2014/main" id="{357002C1-1A5C-6744-8ADD-7DF40A360846}"/>
              </a:ext>
            </a:extLst>
          </p:cNvPr>
          <p:cNvSpPr/>
          <p:nvPr/>
        </p:nvSpPr>
        <p:spPr>
          <a:xfrm>
            <a:off x="1055649" y="3412273"/>
            <a:ext cx="832624" cy="959702"/>
          </a:xfrm>
          <a:prstGeom prst="rect">
            <a:avLst/>
          </a:prstGeom>
          <a:solidFill>
            <a:schemeClr val="accent3"/>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3"/>
                </a:solidFill>
              </a:ln>
              <a:solidFill>
                <a:schemeClr val="bg2"/>
              </a:solidFill>
            </a:endParaRPr>
          </a:p>
        </p:txBody>
      </p:sp>
    </p:spTree>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1364</Words>
  <Application>Microsoft Office PowerPoint</Application>
  <PresentationFormat>On-screen Show (16:9)</PresentationFormat>
  <Paragraphs>116</Paragraphs>
  <Slides>20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Commissioner</vt:lpstr>
      <vt:lpstr>Times New Roman</vt:lpstr>
      <vt:lpstr>Times New Roman Bold</vt:lpstr>
      <vt:lpstr>Golos Text</vt:lpstr>
      <vt:lpstr>Courier New</vt:lpstr>
      <vt:lpstr>Golos Text SemiBold</vt:lpstr>
      <vt:lpstr>Times New Roman Regular</vt:lpstr>
      <vt:lpstr>Chivo</vt:lpstr>
      <vt:lpstr>Arial</vt:lpstr>
      <vt:lpstr>Red Hat Display</vt:lpstr>
      <vt:lpstr>Formulating a Research Problem for University Students by Slidesgo</vt:lpstr>
      <vt:lpstr>PowerPoint Presentation</vt:lpstr>
      <vt:lpstr>MINISTRY OF HOUSING AND URBAN AFFAIRS</vt:lpstr>
      <vt:lpstr> PROBLEM STATEMENT</vt:lpstr>
      <vt:lpstr> PROPOSED SOLUTION</vt:lpstr>
      <vt:lpstr> EXISTING SOLUTIONS VS PROPOSED SOLUTIONS</vt:lpstr>
      <vt:lpstr>TECHNOLOGIES USED</vt:lpstr>
      <vt:lpstr>UML DIAGRAMS</vt:lpstr>
      <vt:lpstr>UML DIAGRAMS</vt:lpstr>
      <vt:lpstr>UML DIAGRAMS</vt:lpstr>
      <vt:lpstr>TESTING METHODOLOGIES</vt:lpstr>
      <vt:lpstr>PowerPoint Presentation</vt:lpstr>
      <vt:lpstr>PowerPoint Presentation</vt:lpstr>
      <vt:lpstr>PROJECT OUTPUT</vt:lpstr>
      <vt:lpstr>PowerPoint Presentation</vt:lpstr>
      <vt:lpstr>PowerPoint Presentation</vt:lpstr>
      <vt:lpstr>PowerPoint Presentation</vt:lpstr>
      <vt:lpstr>BENEFITS AND LIMITATIONS</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Formulating a Research Problem for University Students</dc:title>
  <dc:creator>HP</dc:creator>
  <cp:lastModifiedBy>GANGA SRIJA</cp:lastModifiedBy>
  <cp:revision>8</cp:revision>
  <dcterms:created xsi:type="dcterms:W3CDTF">2024-10-15T09:19:07Z</dcterms:created>
  <dcterms:modified xsi:type="dcterms:W3CDTF">2024-12-30T16:14:00Z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C35BEF162B637435C11A0E6796D5C6D0_43</vt:lpwstr>
  </property>
  <property fmtid="{D5CDD505-2E9C-101B-9397-08002B2CF9AE}" pid="3" name="KSOProductBuildVer">
    <vt:lpwstr>1033-6.10.1.8197</vt:lpwstr>
  </property>
</Properties>
</file>